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65" r:id="rId2"/>
    <p:sldId id="257" r:id="rId3"/>
    <p:sldId id="258" r:id="rId4"/>
    <p:sldId id="259" r:id="rId5"/>
    <p:sldId id="260" r:id="rId6"/>
    <p:sldId id="261" r:id="rId7"/>
    <p:sldId id="266" r:id="rId8"/>
    <p:sldId id="269" r:id="rId9"/>
    <p:sldId id="267" r:id="rId10"/>
    <p:sldId id="270" r:id="rId11"/>
    <p:sldId id="262" r:id="rId12"/>
    <p:sldId id="263" r:id="rId13"/>
    <p:sldId id="268" r:id="rId14"/>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BD9053-70C9-4602-82F8-6B56ABCBBA03}" v="66" dt="2021-04-20T22:12:42.287"/>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41" autoAdjust="0"/>
    <p:restoredTop sz="94637" autoAdjust="0"/>
  </p:normalViewPr>
  <p:slideViewPr>
    <p:cSldViewPr>
      <p:cViewPr varScale="1">
        <p:scale>
          <a:sx n="107" d="100"/>
          <a:sy n="107" d="100"/>
        </p:scale>
        <p:origin x="120" y="780"/>
      </p:cViewPr>
      <p:guideLst>
        <p:guide orient="horz" pos="2880"/>
        <p:guide pos="216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ou ngoubs" userId="77b8757f00c0ac2e" providerId="LiveId" clId="{9EBD9053-70C9-4602-82F8-6B56ABCBBA03}"/>
    <pc:docChg chg="undo custSel addSld delSld modSld sldOrd">
      <pc:chgData name="patou ngoubs" userId="77b8757f00c0ac2e" providerId="LiveId" clId="{9EBD9053-70C9-4602-82F8-6B56ABCBBA03}" dt="2021-04-20T22:12:09.647" v="1629" actId="1076"/>
      <pc:docMkLst>
        <pc:docMk/>
      </pc:docMkLst>
      <pc:sldChg chg="addSp delSp modSp mod modTransition">
        <pc:chgData name="patou ngoubs" userId="77b8757f00c0ac2e" providerId="LiveId" clId="{9EBD9053-70C9-4602-82F8-6B56ABCBBA03}" dt="2021-04-19T01:50:50.489" v="305" actId="20577"/>
        <pc:sldMkLst>
          <pc:docMk/>
          <pc:sldMk cId="0" sldId="257"/>
        </pc:sldMkLst>
        <pc:spChg chg="mod">
          <ac:chgData name="patou ngoubs" userId="77b8757f00c0ac2e" providerId="LiveId" clId="{9EBD9053-70C9-4602-82F8-6B56ABCBBA03}" dt="2021-04-19T01:50:50.489" v="305" actId="20577"/>
          <ac:spMkLst>
            <pc:docMk/>
            <pc:sldMk cId="0" sldId="257"/>
            <ac:spMk id="3" creationId="{00000000-0000-0000-0000-000000000000}"/>
          </ac:spMkLst>
        </pc:spChg>
        <pc:spChg chg="add del mod">
          <ac:chgData name="patou ngoubs" userId="77b8757f00c0ac2e" providerId="LiveId" clId="{9EBD9053-70C9-4602-82F8-6B56ABCBBA03}" dt="2021-04-19T01:48:25.798" v="302"/>
          <ac:spMkLst>
            <pc:docMk/>
            <pc:sldMk cId="0" sldId="257"/>
            <ac:spMk id="4" creationId="{BE8EE921-CC0D-4969-9244-F99DD7086451}"/>
          </ac:spMkLst>
        </pc:spChg>
        <pc:spChg chg="add del mod">
          <ac:chgData name="patou ngoubs" userId="77b8757f00c0ac2e" providerId="LiveId" clId="{9EBD9053-70C9-4602-82F8-6B56ABCBBA03}" dt="2021-04-19T01:48:24.595" v="300"/>
          <ac:spMkLst>
            <pc:docMk/>
            <pc:sldMk cId="0" sldId="257"/>
            <ac:spMk id="5" creationId="{6E9FEA6F-CD68-486E-89AC-BE5DB46DC1DC}"/>
          </ac:spMkLst>
        </pc:spChg>
      </pc:sldChg>
      <pc:sldChg chg="modSp mod modTransition">
        <pc:chgData name="patou ngoubs" userId="77b8757f00c0ac2e" providerId="LiveId" clId="{9EBD9053-70C9-4602-82F8-6B56ABCBBA03}" dt="2021-04-19T01:53:12.253" v="319" actId="20577"/>
        <pc:sldMkLst>
          <pc:docMk/>
          <pc:sldMk cId="0" sldId="258"/>
        </pc:sldMkLst>
        <pc:spChg chg="mod">
          <ac:chgData name="patou ngoubs" userId="77b8757f00c0ac2e" providerId="LiveId" clId="{9EBD9053-70C9-4602-82F8-6B56ABCBBA03}" dt="2021-04-19T01:52:08.063" v="313" actId="1076"/>
          <ac:spMkLst>
            <pc:docMk/>
            <pc:sldMk cId="0" sldId="258"/>
            <ac:spMk id="14" creationId="{00000000-0000-0000-0000-000000000000}"/>
          </ac:spMkLst>
        </pc:spChg>
        <pc:spChg chg="mod">
          <ac:chgData name="patou ngoubs" userId="77b8757f00c0ac2e" providerId="LiveId" clId="{9EBD9053-70C9-4602-82F8-6B56ABCBBA03}" dt="2021-04-19T01:52:11.207" v="314" actId="1076"/>
          <ac:spMkLst>
            <pc:docMk/>
            <pc:sldMk cId="0" sldId="258"/>
            <ac:spMk id="15" creationId="{00000000-0000-0000-0000-000000000000}"/>
          </ac:spMkLst>
        </pc:spChg>
        <pc:spChg chg="mod">
          <ac:chgData name="patou ngoubs" userId="77b8757f00c0ac2e" providerId="LiveId" clId="{9EBD9053-70C9-4602-82F8-6B56ABCBBA03}" dt="2021-04-19T01:53:12.253" v="319" actId="20577"/>
          <ac:spMkLst>
            <pc:docMk/>
            <pc:sldMk cId="0" sldId="258"/>
            <ac:spMk id="22" creationId="{00000000-0000-0000-0000-000000000000}"/>
          </ac:spMkLst>
        </pc:spChg>
        <pc:grpChg chg="mod">
          <ac:chgData name="patou ngoubs" userId="77b8757f00c0ac2e" providerId="LiveId" clId="{9EBD9053-70C9-4602-82F8-6B56ABCBBA03}" dt="2021-04-19T01:52:37.423" v="317" actId="1076"/>
          <ac:grpSpMkLst>
            <pc:docMk/>
            <pc:sldMk cId="0" sldId="258"/>
            <ac:grpSpMk id="3" creationId="{00000000-0000-0000-0000-000000000000}"/>
          </ac:grpSpMkLst>
        </pc:grpChg>
        <pc:grpChg chg="mod">
          <ac:chgData name="patou ngoubs" userId="77b8757f00c0ac2e" providerId="LiveId" clId="{9EBD9053-70C9-4602-82F8-6B56ABCBBA03}" dt="2021-04-19T01:52:16.304" v="315" actId="1076"/>
          <ac:grpSpMkLst>
            <pc:docMk/>
            <pc:sldMk cId="0" sldId="258"/>
            <ac:grpSpMk id="18" creationId="{00000000-0000-0000-0000-000000000000}"/>
          </ac:grpSpMkLst>
        </pc:grpChg>
      </pc:sldChg>
      <pc:sldChg chg="modSp mod modTransition">
        <pc:chgData name="patou ngoubs" userId="77b8757f00c0ac2e" providerId="LiveId" clId="{9EBD9053-70C9-4602-82F8-6B56ABCBBA03}" dt="2021-04-19T01:54:50.241" v="384" actId="20577"/>
        <pc:sldMkLst>
          <pc:docMk/>
          <pc:sldMk cId="0" sldId="259"/>
        </pc:sldMkLst>
        <pc:spChg chg="mod">
          <ac:chgData name="patou ngoubs" userId="77b8757f00c0ac2e" providerId="LiveId" clId="{9EBD9053-70C9-4602-82F8-6B56ABCBBA03}" dt="2021-04-19T01:54:50.241" v="384" actId="20577"/>
          <ac:spMkLst>
            <pc:docMk/>
            <pc:sldMk cId="0" sldId="259"/>
            <ac:spMk id="3" creationId="{00000000-0000-0000-0000-000000000000}"/>
          </ac:spMkLst>
        </pc:spChg>
      </pc:sldChg>
      <pc:sldChg chg="modSp mod modTransition">
        <pc:chgData name="patou ngoubs" userId="77b8757f00c0ac2e" providerId="LiveId" clId="{9EBD9053-70C9-4602-82F8-6B56ABCBBA03}" dt="2021-04-19T02:05:03.703" v="493" actId="20577"/>
        <pc:sldMkLst>
          <pc:docMk/>
          <pc:sldMk cId="0" sldId="260"/>
        </pc:sldMkLst>
        <pc:spChg chg="mod">
          <ac:chgData name="patou ngoubs" userId="77b8757f00c0ac2e" providerId="LiveId" clId="{9EBD9053-70C9-4602-82F8-6B56ABCBBA03}" dt="2021-04-19T02:05:03.703" v="493" actId="20577"/>
          <ac:spMkLst>
            <pc:docMk/>
            <pc:sldMk cId="0" sldId="260"/>
            <ac:spMk id="3" creationId="{00000000-0000-0000-0000-000000000000}"/>
          </ac:spMkLst>
        </pc:spChg>
      </pc:sldChg>
      <pc:sldChg chg="addSp delSp modSp mod modTransition">
        <pc:chgData name="patou ngoubs" userId="77b8757f00c0ac2e" providerId="LiveId" clId="{9EBD9053-70C9-4602-82F8-6B56ABCBBA03}" dt="2021-04-20T17:13:01.222" v="1460" actId="1076"/>
        <pc:sldMkLst>
          <pc:docMk/>
          <pc:sldMk cId="0" sldId="261"/>
        </pc:sldMkLst>
        <pc:spChg chg="mod">
          <ac:chgData name="patou ngoubs" userId="77b8757f00c0ac2e" providerId="LiveId" clId="{9EBD9053-70C9-4602-82F8-6B56ABCBBA03}" dt="2021-04-20T17:13:01.222" v="1460" actId="1076"/>
          <ac:spMkLst>
            <pc:docMk/>
            <pc:sldMk cId="0" sldId="261"/>
            <ac:spMk id="3" creationId="{00000000-0000-0000-0000-000000000000}"/>
          </ac:spMkLst>
        </pc:spChg>
        <pc:spChg chg="del mod">
          <ac:chgData name="patou ngoubs" userId="77b8757f00c0ac2e" providerId="LiveId" clId="{9EBD9053-70C9-4602-82F8-6B56ABCBBA03}" dt="2021-04-19T20:12:27.493" v="1009" actId="478"/>
          <ac:spMkLst>
            <pc:docMk/>
            <pc:sldMk cId="0" sldId="261"/>
            <ac:spMk id="4" creationId="{00000000-0000-0000-0000-000000000000}"/>
          </ac:spMkLst>
        </pc:spChg>
        <pc:spChg chg="mod">
          <ac:chgData name="patou ngoubs" userId="77b8757f00c0ac2e" providerId="LiveId" clId="{9EBD9053-70C9-4602-82F8-6B56ABCBBA03}" dt="2021-04-19T20:33:44.520" v="1221" actId="20577"/>
          <ac:spMkLst>
            <pc:docMk/>
            <pc:sldMk cId="0" sldId="261"/>
            <ac:spMk id="7" creationId="{C273D0EA-F56E-4327-AB41-4CA2B175A268}"/>
          </ac:spMkLst>
        </pc:spChg>
        <pc:spChg chg="mod">
          <ac:chgData name="patou ngoubs" userId="77b8757f00c0ac2e" providerId="LiveId" clId="{9EBD9053-70C9-4602-82F8-6B56ABCBBA03}" dt="2021-04-19T19:13:15.189" v="831" actId="1076"/>
          <ac:spMkLst>
            <pc:docMk/>
            <pc:sldMk cId="0" sldId="261"/>
            <ac:spMk id="8" creationId="{6BA842CD-12A8-430C-8157-6F477D43846B}"/>
          </ac:spMkLst>
        </pc:spChg>
        <pc:spChg chg="mod">
          <ac:chgData name="patou ngoubs" userId="77b8757f00c0ac2e" providerId="LiveId" clId="{9EBD9053-70C9-4602-82F8-6B56ABCBBA03}" dt="2021-04-19T20:29:02.728" v="1197" actId="20577"/>
          <ac:spMkLst>
            <pc:docMk/>
            <pc:sldMk cId="0" sldId="261"/>
            <ac:spMk id="9" creationId="{2B48DF34-105B-4878-96A3-EAC925B84B08}"/>
          </ac:spMkLst>
        </pc:spChg>
        <pc:spChg chg="add mod">
          <ac:chgData name="patou ngoubs" userId="77b8757f00c0ac2e" providerId="LiveId" clId="{9EBD9053-70C9-4602-82F8-6B56ABCBBA03}" dt="2021-04-19T20:32:58" v="1213" actId="255"/>
          <ac:spMkLst>
            <pc:docMk/>
            <pc:sldMk cId="0" sldId="261"/>
            <ac:spMk id="12" creationId="{4544B68F-2EAC-4AC1-A391-85843296590B}"/>
          </ac:spMkLst>
        </pc:spChg>
        <pc:picChg chg="del">
          <ac:chgData name="patou ngoubs" userId="77b8757f00c0ac2e" providerId="LiveId" clId="{9EBD9053-70C9-4602-82F8-6B56ABCBBA03}" dt="2021-04-19T01:43:47.548" v="290" actId="478"/>
          <ac:picMkLst>
            <pc:docMk/>
            <pc:sldMk cId="0" sldId="261"/>
            <ac:picMk id="5" creationId="{00000000-0000-0000-0000-000000000000}"/>
          </ac:picMkLst>
        </pc:picChg>
        <pc:picChg chg="add del mod">
          <ac:chgData name="patou ngoubs" userId="77b8757f00c0ac2e" providerId="LiveId" clId="{9EBD9053-70C9-4602-82F8-6B56ABCBBA03}" dt="2021-04-19T20:13:25.516" v="1017" actId="14100"/>
          <ac:picMkLst>
            <pc:docMk/>
            <pc:sldMk cId="0" sldId="261"/>
            <ac:picMk id="5" creationId="{F9332F49-4A40-4D8C-AC57-C0AFBF7288B1}"/>
          </ac:picMkLst>
        </pc:picChg>
        <pc:picChg chg="del mod">
          <ac:chgData name="patou ngoubs" userId="77b8757f00c0ac2e" providerId="LiveId" clId="{9EBD9053-70C9-4602-82F8-6B56ABCBBA03}" dt="2021-04-19T01:43:48.729" v="291" actId="478"/>
          <ac:picMkLst>
            <pc:docMk/>
            <pc:sldMk cId="0" sldId="261"/>
            <ac:picMk id="6" creationId="{00000000-0000-0000-0000-000000000000}"/>
          </ac:picMkLst>
        </pc:picChg>
        <pc:picChg chg="add mod">
          <ac:chgData name="patou ngoubs" userId="77b8757f00c0ac2e" providerId="LiveId" clId="{9EBD9053-70C9-4602-82F8-6B56ABCBBA03}" dt="2021-04-19T20:12:07.999" v="1006" actId="1076"/>
          <ac:picMkLst>
            <pc:docMk/>
            <pc:sldMk cId="0" sldId="261"/>
            <ac:picMk id="6" creationId="{94A51887-32C3-4F52-82F4-7A57BA3C7356}"/>
          </ac:picMkLst>
        </pc:picChg>
        <pc:picChg chg="add del mod">
          <ac:chgData name="patou ngoubs" userId="77b8757f00c0ac2e" providerId="LiveId" clId="{9EBD9053-70C9-4602-82F8-6B56ABCBBA03}" dt="2021-04-19T04:18:07.262" v="529" actId="478"/>
          <ac:picMkLst>
            <pc:docMk/>
            <pc:sldMk cId="0" sldId="261"/>
            <ac:picMk id="10" creationId="{BA2A1657-459B-4D56-94AC-D1A48B6FC3ED}"/>
          </ac:picMkLst>
        </pc:picChg>
        <pc:picChg chg="mod">
          <ac:chgData name="patou ngoubs" userId="77b8757f00c0ac2e" providerId="LiveId" clId="{9EBD9053-70C9-4602-82F8-6B56ABCBBA03}" dt="2021-04-18T05:37:32.545" v="217" actId="14100"/>
          <ac:picMkLst>
            <pc:docMk/>
            <pc:sldMk cId="0" sldId="261"/>
            <ac:picMk id="11" creationId="{68DE6F59-C49A-41A0-8718-FA2CAC229141}"/>
          </ac:picMkLst>
        </pc:picChg>
        <pc:picChg chg="add del mod">
          <ac:chgData name="patou ngoubs" userId="77b8757f00c0ac2e" providerId="LiveId" clId="{9EBD9053-70C9-4602-82F8-6B56ABCBBA03}" dt="2021-04-19T04:22:43.572" v="547" actId="21"/>
          <ac:picMkLst>
            <pc:docMk/>
            <pc:sldMk cId="0" sldId="261"/>
            <ac:picMk id="13" creationId="{210ACEBA-98D8-40CF-B9F5-6CF6F1DBA215}"/>
          </ac:picMkLst>
        </pc:picChg>
        <pc:picChg chg="add del mod">
          <ac:chgData name="patou ngoubs" userId="77b8757f00c0ac2e" providerId="LiveId" clId="{9EBD9053-70C9-4602-82F8-6B56ABCBBA03}" dt="2021-04-19T04:23:53.014" v="556" actId="21"/>
          <ac:picMkLst>
            <pc:docMk/>
            <pc:sldMk cId="0" sldId="261"/>
            <ac:picMk id="15" creationId="{8DC633D7-233E-4996-B62A-0D862C9BA05E}"/>
          </ac:picMkLst>
        </pc:picChg>
        <pc:picChg chg="add del mod">
          <ac:chgData name="patou ngoubs" userId="77b8757f00c0ac2e" providerId="LiveId" clId="{9EBD9053-70C9-4602-82F8-6B56ABCBBA03}" dt="2021-04-19T18:59:52.099" v="592" actId="478"/>
          <ac:picMkLst>
            <pc:docMk/>
            <pc:sldMk cId="0" sldId="261"/>
            <ac:picMk id="17" creationId="{F2EDB8FE-8E74-4623-873F-B6E60A14E4AB}"/>
          </ac:picMkLst>
        </pc:picChg>
      </pc:sldChg>
      <pc:sldChg chg="modSp mod modTransition">
        <pc:chgData name="patou ngoubs" userId="77b8757f00c0ac2e" providerId="LiveId" clId="{9EBD9053-70C9-4602-82F8-6B56ABCBBA03}" dt="2021-04-18T19:05:49.660" v="227" actId="20577"/>
        <pc:sldMkLst>
          <pc:docMk/>
          <pc:sldMk cId="0" sldId="262"/>
        </pc:sldMkLst>
        <pc:spChg chg="mod">
          <ac:chgData name="patou ngoubs" userId="77b8757f00c0ac2e" providerId="LiveId" clId="{9EBD9053-70C9-4602-82F8-6B56ABCBBA03}" dt="2021-04-18T19:05:49.660" v="227" actId="20577"/>
          <ac:spMkLst>
            <pc:docMk/>
            <pc:sldMk cId="0" sldId="262"/>
            <ac:spMk id="3" creationId="{00000000-0000-0000-0000-000000000000}"/>
          </ac:spMkLst>
        </pc:spChg>
      </pc:sldChg>
      <pc:sldChg chg="modSp mod modTransition">
        <pc:chgData name="patou ngoubs" userId="77b8757f00c0ac2e" providerId="LiveId" clId="{9EBD9053-70C9-4602-82F8-6B56ABCBBA03}" dt="2021-04-19T06:51:11.206" v="582" actId="207"/>
        <pc:sldMkLst>
          <pc:docMk/>
          <pc:sldMk cId="0" sldId="263"/>
        </pc:sldMkLst>
        <pc:spChg chg="mod">
          <ac:chgData name="patou ngoubs" userId="77b8757f00c0ac2e" providerId="LiveId" clId="{9EBD9053-70C9-4602-82F8-6B56ABCBBA03}" dt="2021-04-19T06:51:11.206" v="582" actId="207"/>
          <ac:spMkLst>
            <pc:docMk/>
            <pc:sldMk cId="0" sldId="263"/>
            <ac:spMk id="3" creationId="{00000000-0000-0000-0000-000000000000}"/>
          </ac:spMkLst>
        </pc:spChg>
      </pc:sldChg>
      <pc:sldChg chg="modSp del mod modTransition">
        <pc:chgData name="patou ngoubs" userId="77b8757f00c0ac2e" providerId="LiveId" clId="{9EBD9053-70C9-4602-82F8-6B56ABCBBA03}" dt="2021-04-20T00:56:51.300" v="1417" actId="47"/>
        <pc:sldMkLst>
          <pc:docMk/>
          <pc:sldMk cId="0" sldId="264"/>
        </pc:sldMkLst>
        <pc:spChg chg="mod">
          <ac:chgData name="patou ngoubs" userId="77b8757f00c0ac2e" providerId="LiveId" clId="{9EBD9053-70C9-4602-82F8-6B56ABCBBA03}" dt="2021-04-20T00:55:39.850" v="1408" actId="207"/>
          <ac:spMkLst>
            <pc:docMk/>
            <pc:sldMk cId="0" sldId="264"/>
            <ac:spMk id="2" creationId="{00000000-0000-0000-0000-000000000000}"/>
          </ac:spMkLst>
        </pc:spChg>
      </pc:sldChg>
      <pc:sldChg chg="addSp delSp modSp mod modTransition">
        <pc:chgData name="patou ngoubs" userId="77b8757f00c0ac2e" providerId="LiveId" clId="{9EBD9053-70C9-4602-82F8-6B56ABCBBA03}" dt="2021-04-19T01:48:26.979" v="303" actId="21"/>
        <pc:sldMkLst>
          <pc:docMk/>
          <pc:sldMk cId="3032162613" sldId="265"/>
        </pc:sldMkLst>
        <pc:spChg chg="add del mod">
          <ac:chgData name="patou ngoubs" userId="77b8757f00c0ac2e" providerId="LiveId" clId="{9EBD9053-70C9-4602-82F8-6B56ABCBBA03}" dt="2021-04-19T01:48:26.979" v="303" actId="21"/>
          <ac:spMkLst>
            <pc:docMk/>
            <pc:sldMk cId="3032162613" sldId="265"/>
            <ac:spMk id="10" creationId="{09DE57AD-2843-4D00-9DA5-7A83D078A650}"/>
          </ac:spMkLst>
        </pc:spChg>
        <pc:spChg chg="add del">
          <ac:chgData name="patou ngoubs" userId="77b8757f00c0ac2e" providerId="LiveId" clId="{9EBD9053-70C9-4602-82F8-6B56ABCBBA03}" dt="2021-04-19T01:48:25.253" v="301" actId="21"/>
          <ac:spMkLst>
            <pc:docMk/>
            <pc:sldMk cId="3032162613" sldId="265"/>
            <ac:spMk id="11" creationId="{0A554314-591F-4783-9938-185B388BB764}"/>
          </ac:spMkLst>
        </pc:spChg>
      </pc:sldChg>
      <pc:sldChg chg="addSp delSp modSp mod modTransition">
        <pc:chgData name="patou ngoubs" userId="77b8757f00c0ac2e" providerId="LiveId" clId="{9EBD9053-70C9-4602-82F8-6B56ABCBBA03}" dt="2021-04-20T17:52:03.367" v="1481" actId="1076"/>
        <pc:sldMkLst>
          <pc:docMk/>
          <pc:sldMk cId="3920498264" sldId="266"/>
        </pc:sldMkLst>
        <pc:spChg chg="mod">
          <ac:chgData name="patou ngoubs" userId="77b8757f00c0ac2e" providerId="LiveId" clId="{9EBD9053-70C9-4602-82F8-6B56ABCBBA03}" dt="2021-04-19T20:32:29.307" v="1209" actId="255"/>
          <ac:spMkLst>
            <pc:docMk/>
            <pc:sldMk cId="3920498264" sldId="266"/>
            <ac:spMk id="3" creationId="{00000000-0000-0000-0000-000000000000}"/>
          </ac:spMkLst>
        </pc:spChg>
        <pc:spChg chg="del">
          <ac:chgData name="patou ngoubs" userId="77b8757f00c0ac2e" providerId="LiveId" clId="{9EBD9053-70C9-4602-82F8-6B56ABCBBA03}" dt="2021-04-19T19:01:59.437" v="617" actId="478"/>
          <ac:spMkLst>
            <pc:docMk/>
            <pc:sldMk cId="3920498264" sldId="266"/>
            <ac:spMk id="4" creationId="{00000000-0000-0000-0000-000000000000}"/>
          </ac:spMkLst>
        </pc:spChg>
        <pc:spChg chg="del mod">
          <ac:chgData name="patou ngoubs" userId="77b8757f00c0ac2e" providerId="LiveId" clId="{9EBD9053-70C9-4602-82F8-6B56ABCBBA03}" dt="2021-04-19T19:02:15.180" v="620" actId="478"/>
          <ac:spMkLst>
            <pc:docMk/>
            <pc:sldMk cId="3920498264" sldId="266"/>
            <ac:spMk id="7" creationId="{C273D0EA-F56E-4327-AB41-4CA2B175A268}"/>
          </ac:spMkLst>
        </pc:spChg>
        <pc:spChg chg="del mod">
          <ac:chgData name="patou ngoubs" userId="77b8757f00c0ac2e" providerId="LiveId" clId="{9EBD9053-70C9-4602-82F8-6B56ABCBBA03}" dt="2021-04-19T19:01:55.211" v="616" actId="478"/>
          <ac:spMkLst>
            <pc:docMk/>
            <pc:sldMk cId="3920498264" sldId="266"/>
            <ac:spMk id="15" creationId="{9CFC7F64-5699-40A1-9987-59AEB50AAE67}"/>
          </ac:spMkLst>
        </pc:spChg>
        <pc:spChg chg="add mod">
          <ac:chgData name="patou ngoubs" userId="77b8757f00c0ac2e" providerId="LiveId" clId="{9EBD9053-70C9-4602-82F8-6B56ABCBBA03}" dt="2021-04-19T20:14:13.976" v="1024" actId="1076"/>
          <ac:spMkLst>
            <pc:docMk/>
            <pc:sldMk cId="3920498264" sldId="266"/>
            <ac:spMk id="17" creationId="{B9352126-852C-4651-A099-C58496A5711E}"/>
          </ac:spMkLst>
        </pc:spChg>
        <pc:spChg chg="add del mod">
          <ac:chgData name="patou ngoubs" userId="77b8757f00c0ac2e" providerId="LiveId" clId="{9EBD9053-70C9-4602-82F8-6B56ABCBBA03}" dt="2021-04-19T20:13:51.677" v="1019" actId="21"/>
          <ac:spMkLst>
            <pc:docMk/>
            <pc:sldMk cId="3920498264" sldId="266"/>
            <ac:spMk id="18" creationId="{0BA1EFED-00D7-4BE6-BE9F-A46BB1FFC176}"/>
          </ac:spMkLst>
        </pc:spChg>
        <pc:spChg chg="add mod">
          <ac:chgData name="patou ngoubs" userId="77b8757f00c0ac2e" providerId="LiveId" clId="{9EBD9053-70C9-4602-82F8-6B56ABCBBA03}" dt="2021-04-19T23:23:01.490" v="1398" actId="20577"/>
          <ac:spMkLst>
            <pc:docMk/>
            <pc:sldMk cId="3920498264" sldId="266"/>
            <ac:spMk id="19" creationId="{8EFA53DC-554B-4D78-8F4C-277969861AB8}"/>
          </ac:spMkLst>
        </pc:spChg>
        <pc:spChg chg="add mod">
          <ac:chgData name="patou ngoubs" userId="77b8757f00c0ac2e" providerId="LiveId" clId="{9EBD9053-70C9-4602-82F8-6B56ABCBBA03}" dt="2021-04-19T20:32:36.511" v="1210" actId="255"/>
          <ac:spMkLst>
            <pc:docMk/>
            <pc:sldMk cId="3920498264" sldId="266"/>
            <ac:spMk id="21" creationId="{B3E66069-3318-429C-B16D-4A700FD76BB0}"/>
          </ac:spMkLst>
        </pc:spChg>
        <pc:picChg chg="add mod">
          <ac:chgData name="patou ngoubs" userId="77b8757f00c0ac2e" providerId="LiveId" clId="{9EBD9053-70C9-4602-82F8-6B56ABCBBA03}" dt="2021-04-20T17:52:03.367" v="1481" actId="1076"/>
          <ac:picMkLst>
            <pc:docMk/>
            <pc:sldMk cId="3920498264" sldId="266"/>
            <ac:picMk id="4" creationId="{716CEE59-7AA0-4E09-9CC6-427CCBAF20DD}"/>
          </ac:picMkLst>
        </pc:picChg>
        <pc:picChg chg="del">
          <ac:chgData name="patou ngoubs" userId="77b8757f00c0ac2e" providerId="LiveId" clId="{9EBD9053-70C9-4602-82F8-6B56ABCBBA03}" dt="2021-04-19T01:43:50.161" v="292" actId="478"/>
          <ac:picMkLst>
            <pc:docMk/>
            <pc:sldMk cId="3920498264" sldId="266"/>
            <ac:picMk id="5" creationId="{00000000-0000-0000-0000-000000000000}"/>
          </ac:picMkLst>
        </pc:picChg>
        <pc:picChg chg="add del mod">
          <ac:chgData name="patou ngoubs" userId="77b8757f00c0ac2e" providerId="LiveId" clId="{9EBD9053-70C9-4602-82F8-6B56ABCBBA03}" dt="2021-04-19T19:40:30.262" v="881" actId="478"/>
          <ac:picMkLst>
            <pc:docMk/>
            <pc:sldMk cId="3920498264" sldId="266"/>
            <ac:picMk id="5" creationId="{0543D672-B621-434C-BEAA-140D73F97916}"/>
          </ac:picMkLst>
        </pc:picChg>
        <pc:picChg chg="del">
          <ac:chgData name="patou ngoubs" userId="77b8757f00c0ac2e" providerId="LiveId" clId="{9EBD9053-70C9-4602-82F8-6B56ABCBBA03}" dt="2021-04-19T01:43:50.874" v="293" actId="478"/>
          <ac:picMkLst>
            <pc:docMk/>
            <pc:sldMk cId="3920498264" sldId="266"/>
            <ac:picMk id="6" creationId="{00000000-0000-0000-0000-000000000000}"/>
          </ac:picMkLst>
        </pc:picChg>
        <pc:picChg chg="add del mod">
          <ac:chgData name="patou ngoubs" userId="77b8757f00c0ac2e" providerId="LiveId" clId="{9EBD9053-70C9-4602-82F8-6B56ABCBBA03}" dt="2021-04-20T17:50:33.655" v="1462" actId="21"/>
          <ac:picMkLst>
            <pc:docMk/>
            <pc:sldMk cId="3920498264" sldId="266"/>
            <ac:picMk id="9" creationId="{DAF2CA5C-74D1-4C78-8C5F-680E3B50AA9C}"/>
          </ac:picMkLst>
        </pc:picChg>
        <pc:picChg chg="add del mod">
          <ac:chgData name="patou ngoubs" userId="77b8757f00c0ac2e" providerId="LiveId" clId="{9EBD9053-70C9-4602-82F8-6B56ABCBBA03}" dt="2021-04-19T20:07:27.558" v="956" actId="478"/>
          <ac:picMkLst>
            <pc:docMk/>
            <pc:sldMk cId="3920498264" sldId="266"/>
            <ac:picMk id="11" creationId="{00741E02-00F5-44A6-B304-BAF62F77BB39}"/>
          </ac:picMkLst>
        </pc:picChg>
        <pc:picChg chg="add del mod">
          <ac:chgData name="patou ngoubs" userId="77b8757f00c0ac2e" providerId="LiveId" clId="{9EBD9053-70C9-4602-82F8-6B56ABCBBA03}" dt="2021-04-19T19:59:50.786" v="907" actId="478"/>
          <ac:picMkLst>
            <pc:docMk/>
            <pc:sldMk cId="3920498264" sldId="266"/>
            <ac:picMk id="13" creationId="{E0420A26-BF59-4F61-A34F-12E29679728E}"/>
          </ac:picMkLst>
        </pc:picChg>
        <pc:picChg chg="add del mod">
          <ac:chgData name="patou ngoubs" userId="77b8757f00c0ac2e" providerId="LiveId" clId="{9EBD9053-70C9-4602-82F8-6B56ABCBBA03}" dt="2021-04-19T19:09:04.346" v="685" actId="478"/>
          <ac:picMkLst>
            <pc:docMk/>
            <pc:sldMk cId="3920498264" sldId="266"/>
            <ac:picMk id="14" creationId="{92A6760E-BA24-4BE9-A00A-D634F29C24B8}"/>
          </ac:picMkLst>
        </pc:picChg>
        <pc:picChg chg="mod">
          <ac:chgData name="patou ngoubs" userId="77b8757f00c0ac2e" providerId="LiveId" clId="{9EBD9053-70C9-4602-82F8-6B56ABCBBA03}" dt="2021-04-18T05:37:41.523" v="219" actId="14100"/>
          <ac:picMkLst>
            <pc:docMk/>
            <pc:sldMk cId="3920498264" sldId="266"/>
            <ac:picMk id="16" creationId="{268BD781-1EBB-47A0-9FFB-BC49BB2AD999}"/>
          </ac:picMkLst>
        </pc:picChg>
        <pc:picChg chg="add mod">
          <ac:chgData name="patou ngoubs" userId="77b8757f00c0ac2e" providerId="LiveId" clId="{9EBD9053-70C9-4602-82F8-6B56ABCBBA03}" dt="2021-04-20T17:51:28.657" v="1476" actId="14100"/>
          <ac:picMkLst>
            <pc:docMk/>
            <pc:sldMk cId="3920498264" sldId="266"/>
            <ac:picMk id="20" creationId="{80E545B2-C950-47AE-B5FF-5365A2F347E1}"/>
          </ac:picMkLst>
        </pc:picChg>
      </pc:sldChg>
      <pc:sldChg chg="addSp delSp modSp mod modTransition">
        <pc:chgData name="patou ngoubs" userId="77b8757f00c0ac2e" providerId="LiveId" clId="{9EBD9053-70C9-4602-82F8-6B56ABCBBA03}" dt="2021-04-20T22:09:58.892" v="1509"/>
        <pc:sldMkLst>
          <pc:docMk/>
          <pc:sldMk cId="4235167855" sldId="267"/>
        </pc:sldMkLst>
        <pc:spChg chg="del">
          <ac:chgData name="patou ngoubs" userId="77b8757f00c0ac2e" providerId="LiveId" clId="{9EBD9053-70C9-4602-82F8-6B56ABCBBA03}" dt="2021-04-20T17:09:19.771" v="1450" actId="21"/>
          <ac:spMkLst>
            <pc:docMk/>
            <pc:sldMk cId="4235167855" sldId="267"/>
            <ac:spMk id="3" creationId="{00000000-0000-0000-0000-000000000000}"/>
          </ac:spMkLst>
        </pc:spChg>
        <pc:spChg chg="mod">
          <ac:chgData name="patou ngoubs" userId="77b8757f00c0ac2e" providerId="LiveId" clId="{9EBD9053-70C9-4602-82F8-6B56ABCBBA03}" dt="2021-04-20T17:09:25.229" v="1452" actId="1076"/>
          <ac:spMkLst>
            <pc:docMk/>
            <pc:sldMk cId="4235167855" sldId="267"/>
            <ac:spMk id="4" creationId="{00000000-0000-0000-0000-000000000000}"/>
          </ac:spMkLst>
        </pc:spChg>
        <pc:spChg chg="add del mod">
          <ac:chgData name="patou ngoubs" userId="77b8757f00c0ac2e" providerId="LiveId" clId="{9EBD9053-70C9-4602-82F8-6B56ABCBBA03}" dt="2021-04-20T22:09:58.892" v="1509"/>
          <ac:spMkLst>
            <pc:docMk/>
            <pc:sldMk cId="4235167855" sldId="267"/>
            <ac:spMk id="7" creationId="{C273D0EA-F56E-4327-AB41-4CA2B175A268}"/>
          </ac:spMkLst>
        </pc:spChg>
        <pc:picChg chg="del">
          <ac:chgData name="patou ngoubs" userId="77b8757f00c0ac2e" providerId="LiveId" clId="{9EBD9053-70C9-4602-82F8-6B56ABCBBA03}" dt="2021-04-19T01:43:52.265" v="294" actId="478"/>
          <ac:picMkLst>
            <pc:docMk/>
            <pc:sldMk cId="4235167855" sldId="267"/>
            <ac:picMk id="5" creationId="{00000000-0000-0000-0000-000000000000}"/>
          </ac:picMkLst>
        </pc:picChg>
        <pc:picChg chg="add mod">
          <ac:chgData name="patou ngoubs" userId="77b8757f00c0ac2e" providerId="LiveId" clId="{9EBD9053-70C9-4602-82F8-6B56ABCBBA03}" dt="2021-04-20T17:09:49.133" v="1459" actId="14100"/>
          <ac:picMkLst>
            <pc:docMk/>
            <pc:sldMk cId="4235167855" sldId="267"/>
            <ac:picMk id="5" creationId="{7254B85E-670F-4364-860D-F160EB5E43B8}"/>
          </ac:picMkLst>
        </pc:picChg>
        <pc:picChg chg="del">
          <ac:chgData name="patou ngoubs" userId="77b8757f00c0ac2e" providerId="LiveId" clId="{9EBD9053-70C9-4602-82F8-6B56ABCBBA03}" dt="2021-04-19T01:43:52.977" v="295" actId="478"/>
          <ac:picMkLst>
            <pc:docMk/>
            <pc:sldMk cId="4235167855" sldId="267"/>
            <ac:picMk id="6" creationId="{00000000-0000-0000-0000-000000000000}"/>
          </ac:picMkLst>
        </pc:picChg>
        <pc:picChg chg="mod">
          <ac:chgData name="patou ngoubs" userId="77b8757f00c0ac2e" providerId="LiveId" clId="{9EBD9053-70C9-4602-82F8-6B56ABCBBA03}" dt="2021-04-18T05:37:51.566" v="222" actId="14100"/>
          <ac:picMkLst>
            <pc:docMk/>
            <pc:sldMk cId="4235167855" sldId="267"/>
            <ac:picMk id="10" creationId="{EADE466F-8EDE-460A-A8CA-E282052055D4}"/>
          </ac:picMkLst>
        </pc:picChg>
      </pc:sldChg>
      <pc:sldChg chg="addSp delSp modSp new mod">
        <pc:chgData name="patou ngoubs" userId="77b8757f00c0ac2e" providerId="LiveId" clId="{9EBD9053-70C9-4602-82F8-6B56ABCBBA03}" dt="2021-04-20T01:01:24.962" v="1444" actId="14100"/>
        <pc:sldMkLst>
          <pc:docMk/>
          <pc:sldMk cId="3834886425" sldId="268"/>
        </pc:sldMkLst>
        <pc:spChg chg="add del mod">
          <ac:chgData name="patou ngoubs" userId="77b8757f00c0ac2e" providerId="LiveId" clId="{9EBD9053-70C9-4602-82F8-6B56ABCBBA03}" dt="2021-04-20T00:55:28.878" v="1407"/>
          <ac:spMkLst>
            <pc:docMk/>
            <pc:sldMk cId="3834886425" sldId="268"/>
            <ac:spMk id="4" creationId="{0940B83C-7BC2-4FBF-A74E-BAC3492DC4A8}"/>
          </ac:spMkLst>
        </pc:spChg>
        <pc:spChg chg="add del mod">
          <ac:chgData name="patou ngoubs" userId="77b8757f00c0ac2e" providerId="LiveId" clId="{9EBD9053-70C9-4602-82F8-6B56ABCBBA03}" dt="2021-04-20T01:01:12.335" v="1442" actId="21"/>
          <ac:spMkLst>
            <pc:docMk/>
            <pc:sldMk cId="3834886425" sldId="268"/>
            <ac:spMk id="5" creationId="{5845E343-E0E0-4429-91F9-A5D96707826A}"/>
          </ac:spMkLst>
        </pc:spChg>
        <pc:spChg chg="add mod">
          <ac:chgData name="patou ngoubs" userId="77b8757f00c0ac2e" providerId="LiveId" clId="{9EBD9053-70C9-4602-82F8-6B56ABCBBA03}" dt="2021-04-20T01:01:03.746" v="1441" actId="1076"/>
          <ac:spMkLst>
            <pc:docMk/>
            <pc:sldMk cId="3834886425" sldId="268"/>
            <ac:spMk id="7" creationId="{FEA5EC4B-3711-474F-8C09-689B3DF264B3}"/>
          </ac:spMkLst>
        </pc:spChg>
        <pc:picChg chg="add del mod">
          <ac:chgData name="patou ngoubs" userId="77b8757f00c0ac2e" providerId="LiveId" clId="{9EBD9053-70C9-4602-82F8-6B56ABCBBA03}" dt="2021-04-20T00:59:55.938" v="1419" actId="478"/>
          <ac:picMkLst>
            <pc:docMk/>
            <pc:sldMk cId="3834886425" sldId="268"/>
            <ac:picMk id="3" creationId="{6C7A86E9-5B4C-409B-9F89-F00079908B15}"/>
          </ac:picMkLst>
        </pc:picChg>
        <pc:picChg chg="add mod">
          <ac:chgData name="patou ngoubs" userId="77b8757f00c0ac2e" providerId="LiveId" clId="{9EBD9053-70C9-4602-82F8-6B56ABCBBA03}" dt="2021-04-20T01:01:24.962" v="1444" actId="14100"/>
          <ac:picMkLst>
            <pc:docMk/>
            <pc:sldMk cId="3834886425" sldId="268"/>
            <ac:picMk id="6" creationId="{FD5F1CD6-FD9A-4F5A-9B97-9BFDFD0A645C}"/>
          </ac:picMkLst>
        </pc:picChg>
      </pc:sldChg>
      <pc:sldChg chg="addSp delSp modSp add mod ord modTransition">
        <pc:chgData name="patou ngoubs" userId="77b8757f00c0ac2e" providerId="LiveId" clId="{9EBD9053-70C9-4602-82F8-6B56ABCBBA03}" dt="2021-04-19T20:42:11.782" v="1395" actId="20577"/>
        <pc:sldMkLst>
          <pc:docMk/>
          <pc:sldMk cId="2935758063" sldId="269"/>
        </pc:sldMkLst>
        <pc:spChg chg="mod">
          <ac:chgData name="patou ngoubs" userId="77b8757f00c0ac2e" providerId="LiveId" clId="{9EBD9053-70C9-4602-82F8-6B56ABCBBA03}" dt="2021-04-19T20:41:17.947" v="1391" actId="20577"/>
          <ac:spMkLst>
            <pc:docMk/>
            <pc:sldMk cId="2935758063" sldId="269"/>
            <ac:spMk id="3" creationId="{00000000-0000-0000-0000-000000000000}"/>
          </ac:spMkLst>
        </pc:spChg>
        <pc:spChg chg="mod">
          <ac:chgData name="patou ngoubs" userId="77b8757f00c0ac2e" providerId="LiveId" clId="{9EBD9053-70C9-4602-82F8-6B56ABCBBA03}" dt="2021-04-19T20:42:11.782" v="1395" actId="20577"/>
          <ac:spMkLst>
            <pc:docMk/>
            <pc:sldMk cId="2935758063" sldId="269"/>
            <ac:spMk id="8" creationId="{2809A531-89F9-4502-8754-7EB7538578A2}"/>
          </ac:spMkLst>
        </pc:spChg>
        <pc:spChg chg="add del mod">
          <ac:chgData name="patou ngoubs" userId="77b8757f00c0ac2e" providerId="LiveId" clId="{9EBD9053-70C9-4602-82F8-6B56ABCBBA03}" dt="2021-04-19T20:08:57.858" v="996" actId="478"/>
          <ac:spMkLst>
            <pc:docMk/>
            <pc:sldMk cId="2935758063" sldId="269"/>
            <ac:spMk id="15" creationId="{21E74EC4-0B4B-43B9-9628-284E80879505}"/>
          </ac:spMkLst>
        </pc:spChg>
        <pc:spChg chg="del mod">
          <ac:chgData name="patou ngoubs" userId="77b8757f00c0ac2e" providerId="LiveId" clId="{9EBD9053-70C9-4602-82F8-6B56ABCBBA03}" dt="2021-04-19T20:08:13.150" v="965" actId="478"/>
          <ac:spMkLst>
            <pc:docMk/>
            <pc:sldMk cId="2935758063" sldId="269"/>
            <ac:spMk id="17" creationId="{B9352126-852C-4651-A099-C58496A5711E}"/>
          </ac:spMkLst>
        </pc:spChg>
        <pc:spChg chg="del mod">
          <ac:chgData name="patou ngoubs" userId="77b8757f00c0ac2e" providerId="LiveId" clId="{9EBD9053-70C9-4602-82F8-6B56ABCBBA03}" dt="2021-04-19T20:09:24.227" v="998" actId="478"/>
          <ac:spMkLst>
            <pc:docMk/>
            <pc:sldMk cId="2935758063" sldId="269"/>
            <ac:spMk id="18" creationId="{0BA1EFED-00D7-4BE6-BE9F-A46BB1FFC176}"/>
          </ac:spMkLst>
        </pc:spChg>
        <pc:spChg chg="add mod">
          <ac:chgData name="patou ngoubs" userId="77b8757f00c0ac2e" providerId="LiveId" clId="{9EBD9053-70C9-4602-82F8-6B56ABCBBA03}" dt="2021-04-19T20:41:43.285" v="1392" actId="20577"/>
          <ac:spMkLst>
            <pc:docMk/>
            <pc:sldMk cId="2935758063" sldId="269"/>
            <ac:spMk id="19" creationId="{B564395E-64CB-401E-AB22-C28BC7EAD15D}"/>
          </ac:spMkLst>
        </pc:spChg>
        <pc:picChg chg="add mod">
          <ac:chgData name="patou ngoubs" userId="77b8757f00c0ac2e" providerId="LiveId" clId="{9EBD9053-70C9-4602-82F8-6B56ABCBBA03}" dt="2021-04-19T20:40:59.251" v="1381" actId="14100"/>
          <ac:picMkLst>
            <pc:docMk/>
            <pc:sldMk cId="2935758063" sldId="269"/>
            <ac:picMk id="4" creationId="{62185F20-E677-4586-90E2-4DE54D3BE9C5}"/>
          </ac:picMkLst>
        </pc:picChg>
        <pc:picChg chg="del mod">
          <ac:chgData name="patou ngoubs" userId="77b8757f00c0ac2e" providerId="LiveId" clId="{9EBD9053-70C9-4602-82F8-6B56ABCBBA03}" dt="2021-04-19T19:58:37.876" v="892" actId="478"/>
          <ac:picMkLst>
            <pc:docMk/>
            <pc:sldMk cId="2935758063" sldId="269"/>
            <ac:picMk id="5" creationId="{0543D672-B621-434C-BEAA-140D73F97916}"/>
          </ac:picMkLst>
        </pc:picChg>
        <pc:picChg chg="add del">
          <ac:chgData name="patou ngoubs" userId="77b8757f00c0ac2e" providerId="LiveId" clId="{9EBD9053-70C9-4602-82F8-6B56ABCBBA03}" dt="2021-04-19T20:00:32.680" v="915" actId="22"/>
          <ac:picMkLst>
            <pc:docMk/>
            <pc:sldMk cId="2935758063" sldId="269"/>
            <ac:picMk id="7" creationId="{219CC3B2-58A0-43DC-B182-83D6F6DBB50F}"/>
          </ac:picMkLst>
        </pc:picChg>
        <pc:picChg chg="del mod">
          <ac:chgData name="patou ngoubs" userId="77b8757f00c0ac2e" providerId="LiveId" clId="{9EBD9053-70C9-4602-82F8-6B56ABCBBA03}" dt="2021-04-19T19:40:59.690" v="884" actId="478"/>
          <ac:picMkLst>
            <pc:docMk/>
            <pc:sldMk cId="2935758063" sldId="269"/>
            <ac:picMk id="9" creationId="{DAF2CA5C-74D1-4C78-8C5F-680E3B50AA9C}"/>
          </ac:picMkLst>
        </pc:picChg>
        <pc:picChg chg="del mod">
          <ac:chgData name="patou ngoubs" userId="77b8757f00c0ac2e" providerId="LiveId" clId="{9EBD9053-70C9-4602-82F8-6B56ABCBBA03}" dt="2021-04-19T19:41:02.755" v="885" actId="478"/>
          <ac:picMkLst>
            <pc:docMk/>
            <pc:sldMk cId="2935758063" sldId="269"/>
            <ac:picMk id="11" creationId="{00741E02-00F5-44A6-B304-BAF62F77BB39}"/>
          </ac:picMkLst>
        </pc:picChg>
        <pc:picChg chg="del mod">
          <ac:chgData name="patou ngoubs" userId="77b8757f00c0ac2e" providerId="LiveId" clId="{9EBD9053-70C9-4602-82F8-6B56ABCBBA03}" dt="2021-04-19T20:07:56.859" v="961" actId="478"/>
          <ac:picMkLst>
            <pc:docMk/>
            <pc:sldMk cId="2935758063" sldId="269"/>
            <ac:picMk id="13" creationId="{E0420A26-BF59-4F61-A34F-12E29679728E}"/>
          </ac:picMkLst>
        </pc:picChg>
      </pc:sldChg>
      <pc:sldChg chg="new del">
        <pc:chgData name="patou ngoubs" userId="77b8757f00c0ac2e" providerId="LiveId" clId="{9EBD9053-70C9-4602-82F8-6B56ABCBBA03}" dt="2021-04-19T19:40:35.962" v="883" actId="680"/>
        <pc:sldMkLst>
          <pc:docMk/>
          <pc:sldMk cId="435881155" sldId="270"/>
        </pc:sldMkLst>
      </pc:sldChg>
      <pc:sldChg chg="addSp delSp modSp add mod">
        <pc:chgData name="patou ngoubs" userId="77b8757f00c0ac2e" providerId="LiveId" clId="{9EBD9053-70C9-4602-82F8-6B56ABCBBA03}" dt="2021-04-20T22:12:09.647" v="1629" actId="1076"/>
        <pc:sldMkLst>
          <pc:docMk/>
          <pc:sldMk cId="919181713" sldId="270"/>
        </pc:sldMkLst>
        <pc:spChg chg="mod">
          <ac:chgData name="patou ngoubs" userId="77b8757f00c0ac2e" providerId="LiveId" clId="{9EBD9053-70C9-4602-82F8-6B56ABCBBA03}" dt="2021-04-20T22:11:04.255" v="1564" actId="20577"/>
          <ac:spMkLst>
            <pc:docMk/>
            <pc:sldMk cId="919181713" sldId="270"/>
            <ac:spMk id="4" creationId="{00000000-0000-0000-0000-000000000000}"/>
          </ac:spMkLst>
        </pc:spChg>
        <pc:spChg chg="mod">
          <ac:chgData name="patou ngoubs" userId="77b8757f00c0ac2e" providerId="LiveId" clId="{9EBD9053-70C9-4602-82F8-6B56ABCBBA03}" dt="2021-04-20T22:12:09.647" v="1629" actId="1076"/>
          <ac:spMkLst>
            <pc:docMk/>
            <pc:sldMk cId="919181713" sldId="270"/>
            <ac:spMk id="7" creationId="{C273D0EA-F56E-4327-AB41-4CA2B175A268}"/>
          </ac:spMkLst>
        </pc:spChg>
        <pc:picChg chg="add mod">
          <ac:chgData name="patou ngoubs" userId="77b8757f00c0ac2e" providerId="LiveId" clId="{9EBD9053-70C9-4602-82F8-6B56ABCBBA03}" dt="2021-04-20T22:11:28.039" v="1572" actId="14100"/>
          <ac:picMkLst>
            <pc:docMk/>
            <pc:sldMk cId="919181713" sldId="270"/>
            <ac:picMk id="3" creationId="{6772C0C5-26C4-4D97-871A-7BDCC9AED806}"/>
          </ac:picMkLst>
        </pc:picChg>
        <pc:picChg chg="del">
          <ac:chgData name="patou ngoubs" userId="77b8757f00c0ac2e" providerId="LiveId" clId="{9EBD9053-70C9-4602-82F8-6B56ABCBBA03}" dt="2021-04-20T22:11:08.121" v="1565" actId="478"/>
          <ac:picMkLst>
            <pc:docMk/>
            <pc:sldMk cId="919181713" sldId="270"/>
            <ac:picMk id="5" creationId="{7254B85E-670F-4364-860D-F160EB5E43B8}"/>
          </ac:picMkLst>
        </pc:picChg>
      </pc:sldChg>
    </pc:docChg>
  </pc:docChgLst>
</pc:chgInfo>
</file>

<file path=ppt/media/image1.png>
</file>

<file path=ppt/media/image10.JPG>
</file>

<file path=ppt/media/image11.JPG>
</file>

<file path=ppt/media/image12.JPG>
</file>

<file path=ppt/media/image13.png>
</file>

<file path=ppt/media/image14.JPG>
</file>

<file path=ppt/media/image15.png>
</file>

<file path=ppt/media/image16.svg>
</file>

<file path=ppt/media/image17.png>
</file>

<file path=ppt/media/image18.png>
</file>

<file path=ppt/media/image19.png>
</file>

<file path=ppt/media/image2.png>
</file>

<file path=ppt/media/image3.jp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32C476E8-C2FC-4ECF-8375-CE6F941E2CBA}" type="datetimeFigureOut">
              <a:rPr lang="en-US" smtClean="0"/>
              <a:t>4/20/2021</a:t>
            </a:fld>
            <a:endParaRPr lang="en-US"/>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B53A4D1F-43F4-4EE8-8755-768BD34722A7}" type="slidenum">
              <a:rPr lang="en-US" smtClean="0"/>
              <a:t>‹#›</a:t>
            </a:fld>
            <a:endParaRPr lang="en-US"/>
          </a:p>
        </p:txBody>
      </p:sp>
    </p:spTree>
    <p:extLst>
      <p:ext uri="{BB962C8B-B14F-4D97-AF65-F5344CB8AC3E}">
        <p14:creationId xmlns:p14="http://schemas.microsoft.com/office/powerpoint/2010/main" val="2161188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3A4D1F-43F4-4EE8-8755-768BD34722A7}" type="slidenum">
              <a:rPr lang="en-US" smtClean="0"/>
              <a:t>6</a:t>
            </a:fld>
            <a:endParaRPr lang="en-US"/>
          </a:p>
        </p:txBody>
      </p:sp>
    </p:spTree>
    <p:extLst>
      <p:ext uri="{BB962C8B-B14F-4D97-AF65-F5344CB8AC3E}">
        <p14:creationId xmlns:p14="http://schemas.microsoft.com/office/powerpoint/2010/main" val="33287990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9143999" cy="5143499"/>
          </a:xfrm>
          <a:prstGeom prst="rect">
            <a:avLst/>
          </a:prstGeom>
        </p:spPr>
      </p:pic>
      <p:pic>
        <p:nvPicPr>
          <p:cNvPr id="17" name="bg object 17"/>
          <p:cNvPicPr/>
          <p:nvPr/>
        </p:nvPicPr>
        <p:blipFill>
          <a:blip r:embed="rId3" cstate="print"/>
          <a:stretch>
            <a:fillRect/>
          </a:stretch>
        </p:blipFill>
        <p:spPr>
          <a:xfrm>
            <a:off x="614107" y="952699"/>
            <a:ext cx="7915800" cy="1844400"/>
          </a:xfrm>
          <a:prstGeom prst="rect">
            <a:avLst/>
          </a:prstGeom>
        </p:spPr>
      </p:pic>
      <p:sp>
        <p:nvSpPr>
          <p:cNvPr id="2" name="Holder 2"/>
          <p:cNvSpPr>
            <a:spLocks noGrp="1"/>
          </p:cNvSpPr>
          <p:nvPr>
            <p:ph type="ctrTitle"/>
          </p:nvPr>
        </p:nvSpPr>
        <p:spPr>
          <a:xfrm>
            <a:off x="1613013" y="1131241"/>
            <a:ext cx="5917972" cy="1490345"/>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4/20/2021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rgbClr val="CACACA"/>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sz="1800" b="0" i="0">
                <a:solidFill>
                  <a:srgbClr val="CACACA"/>
                </a:solidFill>
                <a:latin typeface="Cambria"/>
                <a:cs typeface="Cambri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4/20/2021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rgbClr val="CACACA"/>
                </a:solidFill>
                <a:latin typeface="Cambria"/>
                <a:cs typeface="Cambria"/>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4/20/2021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rgbClr val="CACACA"/>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4/20/2021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4/20/2021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4000" cy="5143500"/>
          </a:xfrm>
          <a:custGeom>
            <a:avLst/>
            <a:gdLst/>
            <a:ahLst/>
            <a:cxnLst/>
            <a:rect l="l" t="t" r="r" b="b"/>
            <a:pathLst>
              <a:path w="9144000" h="5143500">
                <a:moveTo>
                  <a:pt x="9143999" y="5143499"/>
                </a:moveTo>
                <a:lnTo>
                  <a:pt x="0" y="5143499"/>
                </a:lnTo>
                <a:lnTo>
                  <a:pt x="0" y="0"/>
                </a:lnTo>
                <a:lnTo>
                  <a:pt x="9143999" y="0"/>
                </a:lnTo>
                <a:lnTo>
                  <a:pt x="9143999" y="5143499"/>
                </a:lnTo>
                <a:close/>
              </a:path>
            </a:pathLst>
          </a:custGeom>
          <a:solidFill>
            <a:srgbClr val="37474F"/>
          </a:solidFill>
        </p:spPr>
        <p:txBody>
          <a:bodyPr wrap="square" lIns="0" tIns="0" rIns="0" bIns="0" rtlCol="0"/>
          <a:lstStyle/>
          <a:p>
            <a:endParaRPr/>
          </a:p>
        </p:txBody>
      </p:sp>
      <p:sp>
        <p:nvSpPr>
          <p:cNvPr id="2" name="Holder 2"/>
          <p:cNvSpPr>
            <a:spLocks noGrp="1"/>
          </p:cNvSpPr>
          <p:nvPr>
            <p:ph type="title"/>
          </p:nvPr>
        </p:nvSpPr>
        <p:spPr>
          <a:xfrm>
            <a:off x="3273551" y="1917573"/>
            <a:ext cx="2596896" cy="695960"/>
          </a:xfrm>
          <a:prstGeom prst="rect">
            <a:avLst/>
          </a:prstGeom>
        </p:spPr>
        <p:txBody>
          <a:bodyPr wrap="square" lIns="0" tIns="0" rIns="0" bIns="0">
            <a:spAutoFit/>
          </a:bodyPr>
          <a:lstStyle>
            <a:lvl1pPr>
              <a:defRPr sz="4400" b="0" i="0">
                <a:solidFill>
                  <a:srgbClr val="CACACA"/>
                </a:solidFill>
                <a:latin typeface="Cambria"/>
                <a:cs typeface="Cambria"/>
              </a:defRPr>
            </a:lvl1pPr>
          </a:lstStyle>
          <a:p>
            <a:endParaRPr/>
          </a:p>
        </p:txBody>
      </p:sp>
      <p:sp>
        <p:nvSpPr>
          <p:cNvPr id="3" name="Holder 3"/>
          <p:cNvSpPr>
            <a:spLocks noGrp="1"/>
          </p:cNvSpPr>
          <p:nvPr>
            <p:ph type="body" idx="1"/>
          </p:nvPr>
        </p:nvSpPr>
        <p:spPr>
          <a:xfrm>
            <a:off x="384725" y="1634076"/>
            <a:ext cx="8374549" cy="1797050"/>
          </a:xfrm>
          <a:prstGeom prst="rect">
            <a:avLst/>
          </a:prstGeom>
        </p:spPr>
        <p:txBody>
          <a:bodyPr wrap="square" lIns="0" tIns="0" rIns="0" bIns="0">
            <a:spAutoFit/>
          </a:bodyPr>
          <a:lstStyle>
            <a:lvl1pPr>
              <a:defRPr sz="1800" b="0" i="0">
                <a:solidFill>
                  <a:srgbClr val="CACACA"/>
                </a:solidFill>
                <a:latin typeface="Cambria"/>
                <a:cs typeface="Cambria"/>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4/20/2021</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eath-machine.herokuapp.com/"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person, light, dark&#10;&#10;Description automatically generated">
            <a:extLst>
              <a:ext uri="{FF2B5EF4-FFF2-40B4-BE49-F238E27FC236}">
                <a16:creationId xmlns:a16="http://schemas.microsoft.com/office/drawing/2014/main" id="{560C8194-A35F-47DE-9B0B-0098C29931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 name="object 2">
            <a:extLst>
              <a:ext uri="{FF2B5EF4-FFF2-40B4-BE49-F238E27FC236}">
                <a16:creationId xmlns:a16="http://schemas.microsoft.com/office/drawing/2014/main" id="{09DE57AD-2843-4D00-9DA5-7A83D078A650}"/>
              </a:ext>
            </a:extLst>
          </p:cNvPr>
          <p:cNvSpPr txBox="1"/>
          <p:nvPr/>
        </p:nvSpPr>
        <p:spPr>
          <a:xfrm>
            <a:off x="76200" y="1428750"/>
            <a:ext cx="8229600" cy="1487587"/>
          </a:xfrm>
          <a:prstGeom prst="rect">
            <a:avLst/>
          </a:prstGeom>
        </p:spPr>
        <p:txBody>
          <a:bodyPr vert="horz" wrap="square" lIns="0" tIns="10160" rIns="0" bIns="0" rtlCol="0">
            <a:spAutoFit/>
          </a:bodyPr>
          <a:lstStyle/>
          <a:p>
            <a:pPr marL="12700" marR="5080" indent="514984" algn="ctr">
              <a:lnSpc>
                <a:spcPct val="100299"/>
              </a:lnSpc>
              <a:spcBef>
                <a:spcPts val="80"/>
              </a:spcBef>
            </a:pPr>
            <a:r>
              <a:rPr lang="en-US" sz="4800" spc="-270" dirty="0">
                <a:solidFill>
                  <a:srgbClr val="FFFFFF"/>
                </a:solidFill>
                <a:latin typeface="Calibri"/>
                <a:cs typeface="Calibri"/>
              </a:rPr>
              <a:t>Analyzing the Leading Causes of Death In The US</a:t>
            </a:r>
            <a:endParaRPr sz="4800" dirty="0">
              <a:latin typeface="Calibri"/>
              <a:cs typeface="Calibri"/>
            </a:endParaRPr>
          </a:p>
        </p:txBody>
      </p:sp>
      <p:sp>
        <p:nvSpPr>
          <p:cNvPr id="11" name="object 3">
            <a:extLst>
              <a:ext uri="{FF2B5EF4-FFF2-40B4-BE49-F238E27FC236}">
                <a16:creationId xmlns:a16="http://schemas.microsoft.com/office/drawing/2014/main" id="{0A554314-591F-4783-9938-185B388BB764}"/>
              </a:ext>
            </a:extLst>
          </p:cNvPr>
          <p:cNvSpPr txBox="1"/>
          <p:nvPr/>
        </p:nvSpPr>
        <p:spPr>
          <a:xfrm>
            <a:off x="685800" y="3638550"/>
            <a:ext cx="6118225" cy="671979"/>
          </a:xfrm>
          <a:prstGeom prst="rect">
            <a:avLst/>
          </a:prstGeom>
        </p:spPr>
        <p:txBody>
          <a:bodyPr vert="horz" wrap="square" lIns="0" tIns="12700" rIns="0" bIns="0" rtlCol="0">
            <a:spAutoFit/>
          </a:bodyPr>
          <a:lstStyle/>
          <a:p>
            <a:pPr marL="12700" algn="ctr">
              <a:lnSpc>
                <a:spcPct val="100000"/>
              </a:lnSpc>
              <a:spcBef>
                <a:spcPts val="100"/>
              </a:spcBef>
            </a:pPr>
            <a:r>
              <a:rPr lang="en-US" sz="2100" spc="-5" dirty="0">
                <a:solidFill>
                  <a:srgbClr val="FFFFFF"/>
                </a:solidFill>
                <a:latin typeface="Cambria"/>
                <a:cs typeface="Cambria"/>
              </a:rPr>
              <a:t>Contributors</a:t>
            </a:r>
          </a:p>
          <a:p>
            <a:pPr marL="12700">
              <a:lnSpc>
                <a:spcPct val="100000"/>
              </a:lnSpc>
              <a:spcBef>
                <a:spcPts val="100"/>
              </a:spcBef>
            </a:pPr>
            <a:r>
              <a:rPr lang="en-US" sz="2100" spc="-5" dirty="0">
                <a:solidFill>
                  <a:srgbClr val="FFFFFF"/>
                </a:solidFill>
                <a:latin typeface="Cambria"/>
                <a:cs typeface="Cambria"/>
              </a:rPr>
              <a:t>Alicia Perez, Claude Hanfou, Kathy Nguyen</a:t>
            </a:r>
            <a:endParaRPr sz="2100" dirty="0">
              <a:latin typeface="Cambria"/>
              <a:cs typeface="Cambria"/>
            </a:endParaRPr>
          </a:p>
        </p:txBody>
      </p:sp>
    </p:spTree>
    <p:extLst>
      <p:ext uri="{BB962C8B-B14F-4D97-AF65-F5344CB8AC3E}">
        <p14:creationId xmlns:p14="http://schemas.microsoft.com/office/powerpoint/2010/main" val="303216261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381000" y="686055"/>
            <a:ext cx="2562175" cy="228268"/>
          </a:xfrm>
          <a:prstGeom prst="rect">
            <a:avLst/>
          </a:prstGeom>
        </p:spPr>
        <p:txBody>
          <a:bodyPr vert="horz" wrap="square" lIns="0" tIns="12700" rIns="0" bIns="0" rtlCol="0">
            <a:spAutoFit/>
          </a:bodyPr>
          <a:lstStyle/>
          <a:p>
            <a:pPr marL="12700">
              <a:lnSpc>
                <a:spcPct val="100000"/>
              </a:lnSpc>
              <a:spcBef>
                <a:spcPts val="100"/>
              </a:spcBef>
            </a:pPr>
            <a:r>
              <a:rPr lang="en-US" sz="1400" spc="-15" dirty="0">
                <a:solidFill>
                  <a:srgbClr val="CACACA"/>
                </a:solidFill>
                <a:latin typeface="Cambria"/>
                <a:cs typeface="Cambria"/>
              </a:rPr>
              <a:t>Death Machine</a:t>
            </a:r>
            <a:endParaRPr lang="en-US" sz="1400" dirty="0">
              <a:latin typeface="Cambria"/>
              <a:cs typeface="Cambria"/>
            </a:endParaRPr>
          </a:p>
        </p:txBody>
      </p:sp>
      <p:sp>
        <p:nvSpPr>
          <p:cNvPr id="7" name="object 3">
            <a:extLst>
              <a:ext uri="{FF2B5EF4-FFF2-40B4-BE49-F238E27FC236}">
                <a16:creationId xmlns:a16="http://schemas.microsoft.com/office/drawing/2014/main" id="{C273D0EA-F56E-4327-AB41-4CA2B175A268}"/>
              </a:ext>
            </a:extLst>
          </p:cNvPr>
          <p:cNvSpPr txBox="1"/>
          <p:nvPr/>
        </p:nvSpPr>
        <p:spPr>
          <a:xfrm>
            <a:off x="5334000" y="1001893"/>
            <a:ext cx="3886200" cy="2282676"/>
          </a:xfrm>
          <a:prstGeom prst="rect">
            <a:avLst/>
          </a:prstGeom>
        </p:spPr>
        <p:txBody>
          <a:bodyPr vert="horz" wrap="square" lIns="0" tIns="12700" rIns="0" bIns="0" rtlCol="0">
            <a:spAutoFit/>
          </a:bodyPr>
          <a:lstStyle/>
          <a:p>
            <a:pPr marL="12700">
              <a:lnSpc>
                <a:spcPct val="100000"/>
              </a:lnSpc>
              <a:spcBef>
                <a:spcPts val="100"/>
              </a:spcBef>
            </a:pPr>
            <a:endParaRPr lang="en-US" sz="1400" dirty="0">
              <a:latin typeface="Cambria"/>
              <a:cs typeface="Cambria"/>
            </a:endParaRP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rPr>
              <a:t>Education</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latin typeface="Cambria" panose="02040503050406030204" pitchFamily="18" charset="0"/>
                <a:ea typeface="Cambria" panose="02040503050406030204" pitchFamily="18" charset="0"/>
              </a:rPr>
              <a:t>Gender</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rPr>
              <a:t>Age</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latin typeface="Cambria" panose="02040503050406030204" pitchFamily="18" charset="0"/>
                <a:ea typeface="Cambria" panose="02040503050406030204" pitchFamily="18" charset="0"/>
              </a:rPr>
              <a:t>Marital Status </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rPr>
              <a:t>Race</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latin typeface="Cambria" panose="02040503050406030204" pitchFamily="18" charset="0"/>
                <a:ea typeface="Cambria" panose="02040503050406030204" pitchFamily="18" charset="0"/>
              </a:rPr>
              <a:t>Hispanic</a:t>
            </a:r>
          </a:p>
          <a:p>
            <a:pPr marL="298450" indent="-285750">
              <a:lnSpc>
                <a:spcPct val="100000"/>
              </a:lnSpc>
              <a:spcBef>
                <a:spcPts val="100"/>
              </a:spcBef>
              <a:buFont typeface="Arial" panose="020B0604020202020204" pitchFamily="34" charset="0"/>
              <a:buChar char="•"/>
            </a:pPr>
            <a:endParaRPr lang="en-US" sz="1400" dirty="0">
              <a:solidFill>
                <a:schemeClr val="bg1">
                  <a:lumMod val="85000"/>
                </a:schemeClr>
              </a:solidFill>
              <a:effectLst/>
              <a:latin typeface="Cambria" panose="02040503050406030204" pitchFamily="18" charset="0"/>
              <a:ea typeface="Cambria" panose="02040503050406030204" pitchFamily="18" charset="0"/>
            </a:endParaRPr>
          </a:p>
          <a:p>
            <a:pPr marL="298450" indent="-285750">
              <a:lnSpc>
                <a:spcPct val="100000"/>
              </a:lnSpc>
              <a:spcBef>
                <a:spcPts val="100"/>
              </a:spcBef>
              <a:buFont typeface="Arial" panose="020B0604020202020204" pitchFamily="34" charset="0"/>
              <a:buChar char="•"/>
            </a:pPr>
            <a:endParaRPr lang="en-US" sz="1400" dirty="0">
              <a:solidFill>
                <a:schemeClr val="bg1">
                  <a:lumMod val="85000"/>
                </a:schemeClr>
              </a:solidFill>
              <a:effectLst/>
              <a:latin typeface="Cambria" panose="02040503050406030204" pitchFamily="18" charset="0"/>
              <a:ea typeface="Cambria" panose="02040503050406030204" pitchFamily="18" charset="0"/>
            </a:endParaRPr>
          </a:p>
          <a:p>
            <a:pPr marL="298450" indent="-285750">
              <a:lnSpc>
                <a:spcPct val="100000"/>
              </a:lnSpc>
              <a:spcBef>
                <a:spcPts val="100"/>
              </a:spcBef>
              <a:buFont typeface="Arial" panose="020B0604020202020204" pitchFamily="34" charset="0"/>
              <a:buChar char="•"/>
            </a:pPr>
            <a:endParaRPr sz="1400" dirty="0">
              <a:solidFill>
                <a:schemeClr val="bg1">
                  <a:lumMod val="85000"/>
                </a:schemeClr>
              </a:solidFill>
              <a:latin typeface="Cambria" panose="02040503050406030204" pitchFamily="18" charset="0"/>
              <a:ea typeface="Cambria" panose="02040503050406030204" pitchFamily="18" charset="0"/>
              <a:cs typeface="Cambria"/>
            </a:endParaRPr>
          </a:p>
        </p:txBody>
      </p:sp>
      <p:sp>
        <p:nvSpPr>
          <p:cNvPr id="8" name="object 2">
            <a:extLst>
              <a:ext uri="{FF2B5EF4-FFF2-40B4-BE49-F238E27FC236}">
                <a16:creationId xmlns:a16="http://schemas.microsoft.com/office/drawing/2014/main" id="{2F86E9D7-B476-4D32-9D04-80B3E524AF0C}"/>
              </a:ext>
            </a:extLst>
          </p:cNvPr>
          <p:cNvSpPr txBox="1">
            <a:spLocks/>
          </p:cNvSpPr>
          <p:nvPr/>
        </p:nvSpPr>
        <p:spPr>
          <a:xfrm>
            <a:off x="269102" y="211566"/>
            <a:ext cx="4034875" cy="474489"/>
          </a:xfrm>
          <a:prstGeom prst="rect">
            <a:avLst/>
          </a:prstGeom>
        </p:spPr>
        <p:txBody>
          <a:bodyPr vert="horz" wrap="square" lIns="0" tIns="12700" rIns="0" bIns="0" rtlCol="0">
            <a:spAutoFit/>
          </a:bodyPr>
          <a:lstStyle>
            <a:lvl1pPr>
              <a:defRPr sz="4400" b="0" i="0">
                <a:solidFill>
                  <a:srgbClr val="CACACA"/>
                </a:solidFill>
                <a:latin typeface="Cambria"/>
                <a:ea typeface="+mj-ea"/>
                <a:cs typeface="Cambria"/>
              </a:defRPr>
            </a:lvl1pPr>
          </a:lstStyle>
          <a:p>
            <a:pPr marL="12700">
              <a:spcBef>
                <a:spcPts val="100"/>
              </a:spcBef>
            </a:pPr>
            <a:r>
              <a:rPr lang="en-US" sz="3000" kern="0" spc="-165" dirty="0">
                <a:solidFill>
                  <a:srgbClr val="FFFFFF"/>
                </a:solidFill>
                <a:latin typeface="Calibri"/>
                <a:cs typeface="Calibri"/>
              </a:rPr>
              <a:t> Machine Learning</a:t>
            </a:r>
            <a:endParaRPr lang="en-US" sz="3000" kern="0" dirty="0">
              <a:latin typeface="Calibri"/>
              <a:cs typeface="Calibri"/>
            </a:endParaRPr>
          </a:p>
        </p:txBody>
      </p:sp>
      <p:pic>
        <p:nvPicPr>
          <p:cNvPr id="10" name="Graphic 9" descr="Artificial Intelligence with solid fill">
            <a:extLst>
              <a:ext uri="{FF2B5EF4-FFF2-40B4-BE49-F238E27FC236}">
                <a16:creationId xmlns:a16="http://schemas.microsoft.com/office/drawing/2014/main" id="{EADE466F-8EDE-460A-A8CA-E282052055D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32212" y="-31413"/>
            <a:ext cx="811788" cy="621963"/>
          </a:xfrm>
          <a:prstGeom prst="rect">
            <a:avLst/>
          </a:prstGeom>
        </p:spPr>
      </p:pic>
      <p:pic>
        <p:nvPicPr>
          <p:cNvPr id="3" name="Picture 2" descr="Table&#10;&#10;Description automatically generated">
            <a:extLst>
              <a:ext uri="{FF2B5EF4-FFF2-40B4-BE49-F238E27FC236}">
                <a16:creationId xmlns:a16="http://schemas.microsoft.com/office/drawing/2014/main" id="{6772C0C5-26C4-4D97-871A-7BDCC9AED8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2034" y="1001893"/>
            <a:ext cx="4259966" cy="3930041"/>
          </a:xfrm>
          <a:prstGeom prst="rect">
            <a:avLst/>
          </a:prstGeom>
        </p:spPr>
      </p:pic>
    </p:spTree>
    <p:extLst>
      <p:ext uri="{BB962C8B-B14F-4D97-AF65-F5344CB8AC3E}">
        <p14:creationId xmlns:p14="http://schemas.microsoft.com/office/powerpoint/2010/main" val="91918171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02810"/>
            <a:ext cx="1482090" cy="482600"/>
          </a:xfrm>
          <a:prstGeom prst="rect">
            <a:avLst/>
          </a:prstGeom>
        </p:spPr>
        <p:txBody>
          <a:bodyPr vert="horz" wrap="square" lIns="0" tIns="12700" rIns="0" bIns="0" rtlCol="0">
            <a:spAutoFit/>
          </a:bodyPr>
          <a:lstStyle/>
          <a:p>
            <a:pPr marL="12700">
              <a:lnSpc>
                <a:spcPct val="100000"/>
              </a:lnSpc>
              <a:spcBef>
                <a:spcPts val="100"/>
              </a:spcBef>
            </a:pPr>
            <a:r>
              <a:rPr sz="3000" spc="-130" dirty="0">
                <a:solidFill>
                  <a:srgbClr val="FFFFFF"/>
                </a:solidFill>
                <a:latin typeface="Calibri"/>
                <a:cs typeface="Calibri"/>
              </a:rPr>
              <a:t>Discussion</a:t>
            </a:r>
            <a:endParaRPr sz="3000">
              <a:latin typeface="Calibri"/>
              <a:cs typeface="Calibri"/>
            </a:endParaRPr>
          </a:p>
        </p:txBody>
      </p:sp>
      <p:sp>
        <p:nvSpPr>
          <p:cNvPr id="3" name="object 3"/>
          <p:cNvSpPr txBox="1"/>
          <p:nvPr/>
        </p:nvSpPr>
        <p:spPr>
          <a:xfrm>
            <a:off x="384725" y="1278663"/>
            <a:ext cx="7241540" cy="2782813"/>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CACACA"/>
                </a:solidFill>
                <a:latin typeface="Cambria"/>
                <a:cs typeface="Cambria"/>
              </a:rPr>
              <a:t>Conclusions:</a:t>
            </a:r>
            <a:endParaRPr sz="1400" dirty="0">
              <a:latin typeface="Cambria"/>
              <a:cs typeface="Cambria"/>
            </a:endParaRPr>
          </a:p>
          <a:p>
            <a:pPr>
              <a:lnSpc>
                <a:spcPct val="100000"/>
              </a:lnSpc>
              <a:spcBef>
                <a:spcPts val="25"/>
              </a:spcBef>
            </a:pPr>
            <a:endParaRPr sz="1550" dirty="0">
              <a:latin typeface="Cambria"/>
              <a:cs typeface="Cambria"/>
            </a:endParaRPr>
          </a:p>
          <a:p>
            <a:pPr marL="469900" indent="-336550">
              <a:lnSpc>
                <a:spcPct val="100000"/>
              </a:lnSpc>
              <a:buFont typeface="Arial"/>
              <a:buChar char="●"/>
              <a:tabLst>
                <a:tab pos="469265" algn="l"/>
                <a:tab pos="469900" algn="l"/>
              </a:tabLst>
            </a:pPr>
            <a:r>
              <a:rPr lang="en-US" sz="1400" spc="-20" dirty="0">
                <a:solidFill>
                  <a:srgbClr val="CACACA"/>
                </a:solidFill>
                <a:latin typeface="Cambria"/>
                <a:cs typeface="Cambria"/>
              </a:rPr>
              <a:t>There appears to be an increase in the age adjusted death rate</a:t>
            </a:r>
          </a:p>
          <a:p>
            <a:pPr marL="469900" indent="-336550">
              <a:lnSpc>
                <a:spcPct val="100000"/>
              </a:lnSpc>
              <a:buFont typeface="Arial"/>
              <a:buChar char="●"/>
              <a:tabLst>
                <a:tab pos="469265" algn="l"/>
                <a:tab pos="469900" algn="l"/>
              </a:tabLst>
            </a:pPr>
            <a:r>
              <a:rPr lang="en-US" sz="1400" spc="-20" dirty="0">
                <a:solidFill>
                  <a:srgbClr val="CACACA"/>
                </a:solidFill>
                <a:latin typeface="Cambria"/>
                <a:cs typeface="Cambria"/>
              </a:rPr>
              <a:t>Heart Diseases remains as the top leading cause of death over the observed period</a:t>
            </a:r>
          </a:p>
          <a:p>
            <a:pPr marL="133350">
              <a:lnSpc>
                <a:spcPct val="100000"/>
              </a:lnSpc>
              <a:tabLst>
                <a:tab pos="469265" algn="l"/>
                <a:tab pos="469900" algn="l"/>
              </a:tabLst>
            </a:pPr>
            <a:endParaRPr sz="1400" dirty="0">
              <a:latin typeface="Cambria"/>
              <a:cs typeface="Cambria"/>
            </a:endParaRPr>
          </a:p>
          <a:p>
            <a:pPr>
              <a:lnSpc>
                <a:spcPct val="100000"/>
              </a:lnSpc>
              <a:spcBef>
                <a:spcPts val="30"/>
              </a:spcBef>
              <a:buClr>
                <a:srgbClr val="CACACA"/>
              </a:buClr>
            </a:pPr>
            <a:endParaRPr sz="1550" dirty="0">
              <a:latin typeface="Cambria"/>
              <a:cs typeface="Cambria"/>
            </a:endParaRPr>
          </a:p>
          <a:p>
            <a:pPr marL="12700">
              <a:lnSpc>
                <a:spcPct val="100000"/>
              </a:lnSpc>
            </a:pPr>
            <a:r>
              <a:rPr sz="1400" spc="-10" dirty="0">
                <a:solidFill>
                  <a:srgbClr val="CACACA"/>
                </a:solidFill>
                <a:latin typeface="Cambria"/>
                <a:cs typeface="Cambria"/>
              </a:rPr>
              <a:t>Challenges:</a:t>
            </a:r>
            <a:endParaRPr sz="1400" dirty="0">
              <a:latin typeface="Cambria"/>
              <a:cs typeface="Cambria"/>
            </a:endParaRPr>
          </a:p>
          <a:p>
            <a:pPr>
              <a:lnSpc>
                <a:spcPct val="100000"/>
              </a:lnSpc>
              <a:spcBef>
                <a:spcPts val="25"/>
              </a:spcBef>
            </a:pPr>
            <a:endParaRPr sz="1550" dirty="0">
              <a:latin typeface="Cambria"/>
              <a:cs typeface="Cambria"/>
            </a:endParaRPr>
          </a:p>
          <a:p>
            <a:pPr marL="469900" indent="-336550">
              <a:lnSpc>
                <a:spcPct val="100000"/>
              </a:lnSpc>
              <a:buFont typeface="Arial"/>
              <a:buChar char="●"/>
              <a:tabLst>
                <a:tab pos="469265" algn="l"/>
                <a:tab pos="469900" algn="l"/>
              </a:tabLst>
            </a:pPr>
            <a:r>
              <a:rPr lang="en-US" sz="1400" dirty="0">
                <a:solidFill>
                  <a:srgbClr val="CACACA"/>
                </a:solidFill>
                <a:latin typeface="Cambria"/>
                <a:cs typeface="Cambria"/>
              </a:rPr>
              <a:t>Some deaths may not have been recorded due to the absence of death certificates</a:t>
            </a:r>
            <a:endParaRPr sz="1400" dirty="0">
              <a:latin typeface="Cambria"/>
              <a:cs typeface="Cambria"/>
            </a:endParaRPr>
          </a:p>
          <a:p>
            <a:pPr marL="133350">
              <a:lnSpc>
                <a:spcPct val="100000"/>
              </a:lnSpc>
              <a:spcBef>
                <a:spcPts val="270"/>
              </a:spcBef>
              <a:tabLst>
                <a:tab pos="469265" algn="l"/>
                <a:tab pos="469900" algn="l"/>
              </a:tabLst>
            </a:pPr>
            <a:endParaRPr lang="en-US" sz="1400" dirty="0">
              <a:latin typeface="Cambria"/>
              <a:cs typeface="Cambria"/>
            </a:endParaRPr>
          </a:p>
          <a:p>
            <a:pPr marL="133350">
              <a:lnSpc>
                <a:spcPct val="100000"/>
              </a:lnSpc>
              <a:spcBef>
                <a:spcPts val="270"/>
              </a:spcBef>
              <a:tabLst>
                <a:tab pos="469265" algn="l"/>
                <a:tab pos="469900" algn="l"/>
              </a:tabLst>
            </a:pPr>
            <a:endParaRPr lang="en-US" sz="1400" dirty="0">
              <a:latin typeface="Cambria"/>
              <a:cs typeface="Cambria"/>
            </a:endParaRPr>
          </a:p>
          <a:p>
            <a:pPr marL="133350">
              <a:lnSpc>
                <a:spcPct val="100000"/>
              </a:lnSpc>
              <a:spcBef>
                <a:spcPts val="270"/>
              </a:spcBef>
              <a:tabLst>
                <a:tab pos="469265" algn="l"/>
                <a:tab pos="469900" algn="l"/>
              </a:tabLst>
            </a:pPr>
            <a:endParaRPr lang="en-US" sz="1400" dirty="0">
              <a:latin typeface="Cambria"/>
              <a:cs typeface="Cambri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02810"/>
            <a:ext cx="1325880" cy="482600"/>
          </a:xfrm>
          <a:prstGeom prst="rect">
            <a:avLst/>
          </a:prstGeom>
        </p:spPr>
        <p:txBody>
          <a:bodyPr vert="horz" wrap="square" lIns="0" tIns="12700" rIns="0" bIns="0" rtlCol="0">
            <a:spAutoFit/>
          </a:bodyPr>
          <a:lstStyle/>
          <a:p>
            <a:pPr marL="12700">
              <a:lnSpc>
                <a:spcPct val="100000"/>
              </a:lnSpc>
              <a:spcBef>
                <a:spcPts val="100"/>
              </a:spcBef>
            </a:pPr>
            <a:r>
              <a:rPr sz="3000" spc="-195" dirty="0">
                <a:solidFill>
                  <a:srgbClr val="FFFFFF"/>
                </a:solidFill>
                <a:latin typeface="Calibri"/>
                <a:cs typeface="Calibri"/>
              </a:rPr>
              <a:t>Summary</a:t>
            </a:r>
            <a:endParaRPr sz="3000">
              <a:latin typeface="Calibri"/>
              <a:cs typeface="Calibri"/>
            </a:endParaRPr>
          </a:p>
        </p:txBody>
      </p:sp>
      <p:sp>
        <p:nvSpPr>
          <p:cNvPr id="3" name="object 3"/>
          <p:cNvSpPr txBox="1"/>
          <p:nvPr/>
        </p:nvSpPr>
        <p:spPr>
          <a:xfrm>
            <a:off x="384725" y="1218388"/>
            <a:ext cx="8454475" cy="3399392"/>
          </a:xfrm>
          <a:prstGeom prst="rect">
            <a:avLst/>
          </a:prstGeom>
        </p:spPr>
        <p:txBody>
          <a:bodyPr vert="horz" wrap="square" lIns="0" tIns="12700" rIns="0" bIns="0" rtlCol="0">
            <a:spAutoFit/>
          </a:bodyPr>
          <a:lstStyle/>
          <a:p>
            <a:pPr marL="12700">
              <a:lnSpc>
                <a:spcPct val="100000"/>
              </a:lnSpc>
              <a:spcBef>
                <a:spcPts val="100"/>
              </a:spcBef>
            </a:pPr>
            <a:r>
              <a:rPr lang="en-US" sz="1400" spc="-5" dirty="0">
                <a:solidFill>
                  <a:srgbClr val="CACACA"/>
                </a:solidFill>
                <a:latin typeface="Cambria"/>
                <a:cs typeface="Cambria"/>
              </a:rPr>
              <a:t>Goal:</a:t>
            </a:r>
            <a:endParaRPr lang="en-US" sz="1400" dirty="0">
              <a:latin typeface="Cambria"/>
              <a:cs typeface="Cambria"/>
            </a:endParaRPr>
          </a:p>
          <a:p>
            <a:pPr>
              <a:lnSpc>
                <a:spcPct val="100000"/>
              </a:lnSpc>
              <a:spcBef>
                <a:spcPts val="25"/>
              </a:spcBef>
            </a:pPr>
            <a:endParaRPr lang="en-US" sz="1550" dirty="0">
              <a:latin typeface="Cambria"/>
              <a:cs typeface="Cambria"/>
            </a:endParaRPr>
          </a:p>
          <a:p>
            <a:pPr marL="469900" indent="-336550">
              <a:lnSpc>
                <a:spcPct val="100000"/>
              </a:lnSpc>
              <a:buFont typeface="Arial"/>
              <a:buChar char="●"/>
              <a:tabLst>
                <a:tab pos="469265" algn="l"/>
                <a:tab pos="469900" algn="l"/>
              </a:tabLst>
            </a:pPr>
            <a:r>
              <a:rPr lang="en-US" sz="1400" spc="-40" dirty="0">
                <a:solidFill>
                  <a:srgbClr val="CACACA"/>
                </a:solidFill>
                <a:latin typeface="Cambria"/>
                <a:cs typeface="Cambria"/>
              </a:rPr>
              <a:t>The webpage provides a user interface to filter for a specific year and cause of death</a:t>
            </a:r>
          </a:p>
          <a:p>
            <a:pPr marL="469900" indent="-336550">
              <a:lnSpc>
                <a:spcPct val="100000"/>
              </a:lnSpc>
              <a:buFont typeface="Arial"/>
              <a:buChar char="●"/>
              <a:tabLst>
                <a:tab pos="469265" algn="l"/>
                <a:tab pos="469900" algn="l"/>
              </a:tabLst>
            </a:pPr>
            <a:r>
              <a:rPr lang="en-US" sz="1400" spc="-40" dirty="0">
                <a:solidFill>
                  <a:srgbClr val="CACACA"/>
                </a:solidFill>
                <a:latin typeface="Cambria"/>
                <a:cs typeface="Cambria"/>
              </a:rPr>
              <a:t>The machine learning model  predicts causes of deaths and heart disease based on input fields </a:t>
            </a:r>
          </a:p>
          <a:p>
            <a:pPr marL="133350">
              <a:lnSpc>
                <a:spcPct val="100000"/>
              </a:lnSpc>
              <a:tabLst>
                <a:tab pos="469265" algn="l"/>
                <a:tab pos="469900" algn="l"/>
              </a:tabLst>
            </a:pPr>
            <a:endParaRPr lang="en-US" sz="1400" spc="-20" dirty="0">
              <a:solidFill>
                <a:srgbClr val="CACACA"/>
              </a:solidFill>
              <a:latin typeface="Cambria"/>
              <a:cs typeface="Cambria"/>
            </a:endParaRPr>
          </a:p>
          <a:p>
            <a:pPr marL="12700">
              <a:lnSpc>
                <a:spcPct val="100000"/>
              </a:lnSpc>
              <a:spcBef>
                <a:spcPts val="100"/>
              </a:spcBef>
            </a:pPr>
            <a:r>
              <a:rPr lang="en-US" sz="1400" dirty="0">
                <a:solidFill>
                  <a:srgbClr val="CACACA"/>
                </a:solidFill>
                <a:latin typeface="Cambria"/>
                <a:cs typeface="Cambria"/>
              </a:rPr>
              <a:t>Future Goals:</a:t>
            </a:r>
          </a:p>
          <a:p>
            <a:pPr marL="12700">
              <a:lnSpc>
                <a:spcPct val="100000"/>
              </a:lnSpc>
              <a:spcBef>
                <a:spcPts val="100"/>
              </a:spcBef>
            </a:pPr>
            <a:endParaRPr lang="en-US" sz="1400" dirty="0">
              <a:solidFill>
                <a:srgbClr val="CACACA"/>
              </a:solidFill>
              <a:latin typeface="Cambria"/>
              <a:cs typeface="Cambria"/>
            </a:endParaRPr>
          </a:p>
          <a:p>
            <a:pPr marL="12700">
              <a:lnSpc>
                <a:spcPct val="100000"/>
              </a:lnSpc>
              <a:spcBef>
                <a:spcPts val="100"/>
              </a:spcBef>
            </a:pPr>
            <a:r>
              <a:rPr lang="en-US" sz="1400" dirty="0">
                <a:solidFill>
                  <a:srgbClr val="CACACA"/>
                </a:solidFill>
                <a:latin typeface="Cambria"/>
                <a:cs typeface="Cambria"/>
              </a:rPr>
              <a:t>App:</a:t>
            </a:r>
          </a:p>
          <a:p>
            <a:pPr marL="298450" indent="-285750">
              <a:spcBef>
                <a:spcPts val="100"/>
              </a:spcBef>
              <a:buFont typeface="Arial" panose="020B0604020202020204" pitchFamily="34" charset="0"/>
              <a:buChar char="•"/>
            </a:pPr>
            <a:r>
              <a:rPr lang="en-US" sz="1400" spc="-40" dirty="0">
                <a:solidFill>
                  <a:srgbClr val="CACACA"/>
                </a:solidFill>
                <a:latin typeface="Cambria"/>
                <a:cs typeface="Cambria"/>
              </a:rPr>
              <a:t>The app can be viewed at this link </a:t>
            </a:r>
            <a:r>
              <a:rPr lang="en-US" sz="1400" b="0" i="0" u="none" strike="noStrike" dirty="0">
                <a:solidFill>
                  <a:schemeClr val="bg1"/>
                </a:solidFill>
                <a:effectLst/>
                <a:latin typeface="Slack-Lato"/>
                <a:hlinkClick r:id="rId2">
                  <a:extLst>
                    <a:ext uri="{A12FA001-AC4F-418D-AE19-62706E023703}">
                      <ahyp:hlinkClr xmlns:ahyp="http://schemas.microsoft.com/office/drawing/2018/hyperlinkcolor" val="tx"/>
                    </a:ext>
                  </a:extLst>
                </a:hlinkClick>
              </a:rPr>
              <a:t>https://death-machine.herokuapp.com/</a:t>
            </a:r>
            <a:endParaRPr lang="en-US" sz="1400" spc="-40" dirty="0">
              <a:solidFill>
                <a:schemeClr val="bg1"/>
              </a:solidFill>
              <a:latin typeface="Cambria"/>
              <a:cs typeface="Cambria"/>
            </a:endParaRPr>
          </a:p>
          <a:p>
            <a:pPr marL="12700">
              <a:spcBef>
                <a:spcPts val="100"/>
              </a:spcBef>
            </a:pPr>
            <a:endParaRPr lang="en-US" sz="1400" dirty="0">
              <a:solidFill>
                <a:srgbClr val="CACACA"/>
              </a:solidFill>
              <a:latin typeface="Cambria"/>
              <a:cs typeface="Cambria"/>
            </a:endParaRPr>
          </a:p>
          <a:p>
            <a:pPr marL="133350">
              <a:lnSpc>
                <a:spcPct val="100000"/>
              </a:lnSpc>
              <a:tabLst>
                <a:tab pos="469265" algn="l"/>
                <a:tab pos="469900" algn="l"/>
              </a:tabLst>
            </a:pPr>
            <a:endParaRPr lang="en-US" sz="1400" spc="-20" dirty="0">
              <a:solidFill>
                <a:srgbClr val="CACACA"/>
              </a:solidFill>
              <a:latin typeface="Cambria"/>
              <a:cs typeface="Cambria"/>
            </a:endParaRPr>
          </a:p>
          <a:p>
            <a:pPr marL="12700" marR="5080">
              <a:lnSpc>
                <a:spcPct val="209800"/>
              </a:lnSpc>
              <a:tabLst>
                <a:tab pos="469265" algn="l"/>
                <a:tab pos="469900" algn="l"/>
              </a:tabLst>
            </a:pPr>
            <a:endParaRPr lang="en-US" sz="1400" dirty="0">
              <a:latin typeface="Cambria"/>
              <a:cs typeface="Cambria"/>
            </a:endParaRPr>
          </a:p>
          <a:p>
            <a:pPr>
              <a:lnSpc>
                <a:spcPct val="100000"/>
              </a:lnSpc>
              <a:spcBef>
                <a:spcPts val="25"/>
              </a:spcBef>
              <a:buClr>
                <a:srgbClr val="CACACA"/>
              </a:buClr>
              <a:buFont typeface="Arial"/>
              <a:buChar char="●"/>
            </a:pPr>
            <a:endParaRPr lang="en-US" sz="1550" dirty="0">
              <a:latin typeface="Cambria"/>
              <a:cs typeface="Cambria"/>
            </a:endParaRPr>
          </a:p>
          <a:p>
            <a:pPr>
              <a:lnSpc>
                <a:spcPct val="100000"/>
              </a:lnSpc>
              <a:spcBef>
                <a:spcPts val="25"/>
              </a:spcBef>
              <a:buClr>
                <a:srgbClr val="CACACA"/>
              </a:buClr>
              <a:buFont typeface="Arial"/>
              <a:buChar char="●"/>
            </a:pPr>
            <a:endParaRPr lang="en-US" sz="1550" dirty="0">
              <a:latin typeface="Cambria"/>
              <a:cs typeface="Cambri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 helmet&#10;&#10;Description automatically generated">
            <a:extLst>
              <a:ext uri="{FF2B5EF4-FFF2-40B4-BE49-F238E27FC236}">
                <a16:creationId xmlns:a16="http://schemas.microsoft.com/office/drawing/2014/main" id="{FD5F1CD6-FD9A-4F5A-9B97-9BFDFD0A64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317" y="57150"/>
            <a:ext cx="8989365" cy="5029200"/>
          </a:xfrm>
          <a:prstGeom prst="rect">
            <a:avLst/>
          </a:prstGeom>
        </p:spPr>
      </p:pic>
      <p:sp>
        <p:nvSpPr>
          <p:cNvPr id="7" name="TextBox 6">
            <a:extLst>
              <a:ext uri="{FF2B5EF4-FFF2-40B4-BE49-F238E27FC236}">
                <a16:creationId xmlns:a16="http://schemas.microsoft.com/office/drawing/2014/main" id="{FEA5EC4B-3711-474F-8C09-689B3DF264B3}"/>
              </a:ext>
            </a:extLst>
          </p:cNvPr>
          <p:cNvSpPr txBox="1"/>
          <p:nvPr/>
        </p:nvSpPr>
        <p:spPr>
          <a:xfrm>
            <a:off x="5715000" y="361950"/>
            <a:ext cx="3124060" cy="830997"/>
          </a:xfrm>
          <a:prstGeom prst="rect">
            <a:avLst/>
          </a:prstGeom>
          <a:noFill/>
        </p:spPr>
        <p:txBody>
          <a:bodyPr wrap="none" rtlCol="0">
            <a:spAutoFit/>
          </a:bodyPr>
          <a:lstStyle/>
          <a:p>
            <a:r>
              <a:rPr lang="en-US" sz="4800" dirty="0">
                <a:solidFill>
                  <a:schemeClr val="bg1"/>
                </a:solidFill>
              </a:rPr>
              <a:t>Questions ?</a:t>
            </a:r>
          </a:p>
        </p:txBody>
      </p:sp>
    </p:spTree>
    <p:extLst>
      <p:ext uri="{BB962C8B-B14F-4D97-AF65-F5344CB8AC3E}">
        <p14:creationId xmlns:p14="http://schemas.microsoft.com/office/powerpoint/2010/main" val="3834886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02810"/>
            <a:ext cx="1661160" cy="482600"/>
          </a:xfrm>
          <a:prstGeom prst="rect">
            <a:avLst/>
          </a:prstGeom>
        </p:spPr>
        <p:txBody>
          <a:bodyPr vert="horz" wrap="square" lIns="0" tIns="12700" rIns="0" bIns="0" rtlCol="0">
            <a:spAutoFit/>
          </a:bodyPr>
          <a:lstStyle/>
          <a:p>
            <a:pPr marL="12700">
              <a:lnSpc>
                <a:spcPct val="100000"/>
              </a:lnSpc>
              <a:spcBef>
                <a:spcPts val="100"/>
              </a:spcBef>
            </a:pPr>
            <a:r>
              <a:rPr sz="3000" spc="-160" dirty="0">
                <a:solidFill>
                  <a:srgbClr val="FFFFFF"/>
                </a:solidFill>
                <a:latin typeface="Calibri"/>
                <a:cs typeface="Calibri"/>
              </a:rPr>
              <a:t>Background</a:t>
            </a:r>
            <a:endParaRPr sz="3000">
              <a:latin typeface="Calibri"/>
              <a:cs typeface="Calibri"/>
            </a:endParaRPr>
          </a:p>
        </p:txBody>
      </p:sp>
      <p:sp>
        <p:nvSpPr>
          <p:cNvPr id="3" name="object 3"/>
          <p:cNvSpPr txBox="1">
            <a:spLocks noGrp="1"/>
          </p:cNvSpPr>
          <p:nvPr>
            <p:ph type="body" idx="1"/>
          </p:nvPr>
        </p:nvSpPr>
        <p:spPr>
          <a:xfrm>
            <a:off x="384725" y="1634076"/>
            <a:ext cx="8374549" cy="2559740"/>
          </a:xfrm>
          <a:prstGeom prst="rect">
            <a:avLst/>
          </a:prstGeom>
        </p:spPr>
        <p:txBody>
          <a:bodyPr vert="horz" wrap="square" lIns="0" tIns="12700" rIns="0" bIns="0" rtlCol="0">
            <a:spAutoFit/>
          </a:bodyPr>
          <a:lstStyle/>
          <a:p>
            <a:pPr marL="12700" marR="5080">
              <a:lnSpc>
                <a:spcPct val="114599"/>
              </a:lnSpc>
              <a:spcBef>
                <a:spcPts val="100"/>
              </a:spcBef>
            </a:pPr>
            <a:r>
              <a:rPr lang="en-US" spc="55" dirty="0"/>
              <a:t>According to data from the National Center for Health Statistics (NCHS), which is overseen by the Center for Disease Control (CDC), one of the leading causes of death in the United States is heart disease. </a:t>
            </a:r>
          </a:p>
          <a:p>
            <a:pPr marL="12700" marR="5080">
              <a:lnSpc>
                <a:spcPct val="114599"/>
              </a:lnSpc>
              <a:spcBef>
                <a:spcPts val="100"/>
              </a:spcBef>
            </a:pPr>
            <a:endParaRPr lang="en-US" spc="55" dirty="0"/>
          </a:p>
          <a:p>
            <a:pPr marL="12700" marR="5080">
              <a:lnSpc>
                <a:spcPct val="114599"/>
              </a:lnSpc>
              <a:spcBef>
                <a:spcPts val="100"/>
              </a:spcBef>
            </a:pPr>
            <a:r>
              <a:rPr lang="en-US" spc="55" dirty="0"/>
              <a:t>In this regard, we </a:t>
            </a:r>
            <a:r>
              <a:rPr lang="en-US" spc="-50" dirty="0"/>
              <a:t>have</a:t>
            </a:r>
            <a:r>
              <a:rPr lang="en-US" spc="55" dirty="0"/>
              <a:t> </a:t>
            </a:r>
            <a:r>
              <a:rPr lang="en-US" spc="-40" dirty="0"/>
              <a:t>developed</a:t>
            </a:r>
            <a:r>
              <a:rPr lang="en-US" spc="60" dirty="0"/>
              <a:t> </a:t>
            </a:r>
            <a:r>
              <a:rPr lang="en-US" spc="-60" dirty="0"/>
              <a:t>a</a:t>
            </a:r>
            <a:r>
              <a:rPr lang="en-US" spc="55" dirty="0"/>
              <a:t> </a:t>
            </a:r>
            <a:r>
              <a:rPr lang="en-US" spc="-55" dirty="0"/>
              <a:t>web</a:t>
            </a:r>
            <a:r>
              <a:rPr lang="en-US" spc="55" dirty="0"/>
              <a:t> </a:t>
            </a:r>
            <a:r>
              <a:rPr lang="en-US" spc="-35" dirty="0"/>
              <a:t>page</a:t>
            </a:r>
            <a:r>
              <a:rPr lang="en-US" spc="60" dirty="0"/>
              <a:t> </a:t>
            </a:r>
            <a:r>
              <a:rPr lang="en-US" spc="-15" dirty="0"/>
              <a:t>which</a:t>
            </a:r>
            <a:r>
              <a:rPr lang="en-US" spc="55" dirty="0"/>
              <a:t> provides </a:t>
            </a:r>
            <a:r>
              <a:rPr lang="en-US" spc="-60" dirty="0"/>
              <a:t>users</a:t>
            </a:r>
            <a:r>
              <a:rPr lang="en-US" spc="60" dirty="0"/>
              <a:t> </a:t>
            </a:r>
            <a:r>
              <a:rPr lang="en-US" spc="-30" dirty="0"/>
              <a:t>with</a:t>
            </a:r>
            <a:r>
              <a:rPr lang="en-US" spc="55" dirty="0"/>
              <a:t> information about which states have the highest age adjusted death rates and used machine learning to create models which predict a user’s cause of death and chances of having heart disease</a:t>
            </a:r>
            <a:r>
              <a:rPr lang="en-US" spc="-30" dirty="0"/>
              <a:t>.</a:t>
            </a:r>
            <a:endParaRPr lang="en-US" spc="-40" dirty="0"/>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02810"/>
            <a:ext cx="2924175" cy="482600"/>
          </a:xfrm>
          <a:prstGeom prst="rect">
            <a:avLst/>
          </a:prstGeom>
        </p:spPr>
        <p:txBody>
          <a:bodyPr vert="horz" wrap="square" lIns="0" tIns="12700" rIns="0" bIns="0" rtlCol="0">
            <a:spAutoFit/>
          </a:bodyPr>
          <a:lstStyle/>
          <a:p>
            <a:pPr marL="12700">
              <a:lnSpc>
                <a:spcPct val="100000"/>
              </a:lnSpc>
              <a:spcBef>
                <a:spcPts val="100"/>
              </a:spcBef>
            </a:pPr>
            <a:r>
              <a:rPr sz="3000" spc="-185" dirty="0">
                <a:solidFill>
                  <a:srgbClr val="FFFFFF"/>
                </a:solidFill>
                <a:latin typeface="Calibri"/>
                <a:cs typeface="Calibri"/>
              </a:rPr>
              <a:t>Questions</a:t>
            </a:r>
            <a:r>
              <a:rPr sz="3000" spc="5" dirty="0">
                <a:solidFill>
                  <a:srgbClr val="FFFFFF"/>
                </a:solidFill>
                <a:latin typeface="Calibri"/>
                <a:cs typeface="Calibri"/>
              </a:rPr>
              <a:t> </a:t>
            </a:r>
            <a:r>
              <a:rPr sz="3000" spc="-195" dirty="0">
                <a:solidFill>
                  <a:srgbClr val="FFFFFF"/>
                </a:solidFill>
                <a:latin typeface="Calibri"/>
                <a:cs typeface="Calibri"/>
              </a:rPr>
              <a:t>to</a:t>
            </a:r>
            <a:r>
              <a:rPr sz="3000" spc="5" dirty="0">
                <a:solidFill>
                  <a:srgbClr val="FFFFFF"/>
                </a:solidFill>
                <a:latin typeface="Calibri"/>
                <a:cs typeface="Calibri"/>
              </a:rPr>
              <a:t> </a:t>
            </a:r>
            <a:r>
              <a:rPr sz="3000" spc="-170" dirty="0">
                <a:solidFill>
                  <a:srgbClr val="FFFFFF"/>
                </a:solidFill>
                <a:latin typeface="Calibri"/>
                <a:cs typeface="Calibri"/>
              </a:rPr>
              <a:t>Address</a:t>
            </a:r>
            <a:endParaRPr sz="3000">
              <a:latin typeface="Calibri"/>
              <a:cs typeface="Calibri"/>
            </a:endParaRPr>
          </a:p>
        </p:txBody>
      </p:sp>
      <p:grpSp>
        <p:nvGrpSpPr>
          <p:cNvPr id="3" name="object 3"/>
          <p:cNvGrpSpPr/>
          <p:nvPr/>
        </p:nvGrpSpPr>
        <p:grpSpPr>
          <a:xfrm>
            <a:off x="424481" y="1277052"/>
            <a:ext cx="8294370" cy="799465"/>
            <a:chOff x="424824" y="1253972"/>
            <a:chExt cx="8294370" cy="799465"/>
          </a:xfrm>
        </p:grpSpPr>
        <p:sp>
          <p:nvSpPr>
            <p:cNvPr id="4" name="object 4"/>
            <p:cNvSpPr/>
            <p:nvPr/>
          </p:nvSpPr>
          <p:spPr>
            <a:xfrm>
              <a:off x="2927696" y="1253972"/>
              <a:ext cx="5791835" cy="799465"/>
            </a:xfrm>
            <a:custGeom>
              <a:avLst/>
              <a:gdLst/>
              <a:ahLst/>
              <a:cxnLst/>
              <a:rect l="l" t="t" r="r" b="b"/>
              <a:pathLst>
                <a:path w="5791834" h="799464">
                  <a:moveTo>
                    <a:pt x="5791499" y="799416"/>
                  </a:moveTo>
                  <a:lnTo>
                    <a:pt x="0" y="799416"/>
                  </a:lnTo>
                  <a:lnTo>
                    <a:pt x="0" y="0"/>
                  </a:lnTo>
                  <a:lnTo>
                    <a:pt x="5791499" y="0"/>
                  </a:lnTo>
                  <a:lnTo>
                    <a:pt x="5791499" y="799416"/>
                  </a:lnTo>
                  <a:close/>
                </a:path>
              </a:pathLst>
            </a:custGeom>
            <a:solidFill>
              <a:srgbClr val="FFFFFF"/>
            </a:solidFill>
          </p:spPr>
          <p:txBody>
            <a:bodyPr wrap="square" lIns="0" tIns="0" rIns="0" bIns="0" rtlCol="0"/>
            <a:lstStyle/>
            <a:p>
              <a:endParaRPr/>
            </a:p>
          </p:txBody>
        </p:sp>
        <p:sp>
          <p:nvSpPr>
            <p:cNvPr id="5" name="object 5"/>
            <p:cNvSpPr/>
            <p:nvPr/>
          </p:nvSpPr>
          <p:spPr>
            <a:xfrm>
              <a:off x="424824" y="1253972"/>
              <a:ext cx="3056255" cy="799465"/>
            </a:xfrm>
            <a:custGeom>
              <a:avLst/>
              <a:gdLst/>
              <a:ahLst/>
              <a:cxnLst/>
              <a:rect l="l" t="t" r="r" b="b"/>
              <a:pathLst>
                <a:path w="3056254" h="799464">
                  <a:moveTo>
                    <a:pt x="2842204" y="799416"/>
                  </a:moveTo>
                  <a:lnTo>
                    <a:pt x="0" y="799416"/>
                  </a:lnTo>
                  <a:lnTo>
                    <a:pt x="0" y="0"/>
                  </a:lnTo>
                  <a:lnTo>
                    <a:pt x="2842204" y="0"/>
                  </a:lnTo>
                  <a:lnTo>
                    <a:pt x="3055799" y="399708"/>
                  </a:lnTo>
                  <a:lnTo>
                    <a:pt x="2842204" y="799416"/>
                  </a:lnTo>
                  <a:close/>
                </a:path>
              </a:pathLst>
            </a:custGeom>
            <a:solidFill>
              <a:srgbClr val="FFC000"/>
            </a:solidFill>
          </p:spPr>
          <p:txBody>
            <a:bodyPr wrap="square" lIns="0" tIns="0" rIns="0" bIns="0" rtlCol="0"/>
            <a:lstStyle/>
            <a:p>
              <a:endParaRPr dirty="0"/>
            </a:p>
          </p:txBody>
        </p:sp>
      </p:grpSp>
      <p:sp>
        <p:nvSpPr>
          <p:cNvPr id="6" name="object 6"/>
          <p:cNvSpPr txBox="1"/>
          <p:nvPr/>
        </p:nvSpPr>
        <p:spPr>
          <a:xfrm>
            <a:off x="612700" y="1355731"/>
            <a:ext cx="1908810" cy="575945"/>
          </a:xfrm>
          <a:prstGeom prst="rect">
            <a:avLst/>
          </a:prstGeom>
        </p:spPr>
        <p:txBody>
          <a:bodyPr vert="horz" wrap="square" lIns="0" tIns="12700" rIns="0" bIns="0" rtlCol="0">
            <a:spAutoFit/>
          </a:bodyPr>
          <a:lstStyle/>
          <a:p>
            <a:pPr marL="12700">
              <a:lnSpc>
                <a:spcPct val="100000"/>
              </a:lnSpc>
              <a:spcBef>
                <a:spcPts val="100"/>
              </a:spcBef>
            </a:pPr>
            <a:r>
              <a:rPr sz="1800" spc="10" dirty="0">
                <a:solidFill>
                  <a:srgbClr val="37474F"/>
                </a:solidFill>
                <a:latin typeface="Cambria"/>
                <a:cs typeface="Cambria"/>
              </a:rPr>
              <a:t>Question</a:t>
            </a:r>
            <a:r>
              <a:rPr sz="1800" spc="30" dirty="0">
                <a:solidFill>
                  <a:srgbClr val="37474F"/>
                </a:solidFill>
                <a:latin typeface="Cambria"/>
                <a:cs typeface="Cambria"/>
              </a:rPr>
              <a:t> </a:t>
            </a:r>
            <a:r>
              <a:rPr sz="1800" spc="-275" dirty="0">
                <a:solidFill>
                  <a:srgbClr val="37474F"/>
                </a:solidFill>
                <a:latin typeface="Cambria"/>
                <a:cs typeface="Cambria"/>
              </a:rPr>
              <a:t>1</a:t>
            </a:r>
            <a:endParaRPr sz="1800" dirty="0">
              <a:latin typeface="Cambria"/>
              <a:cs typeface="Cambria"/>
            </a:endParaRPr>
          </a:p>
          <a:p>
            <a:pPr marL="12700">
              <a:lnSpc>
                <a:spcPct val="100000"/>
              </a:lnSpc>
              <a:spcBef>
                <a:spcPts val="15"/>
              </a:spcBef>
            </a:pPr>
            <a:r>
              <a:rPr lang="en-US" spc="-70" dirty="0">
                <a:solidFill>
                  <a:srgbClr val="37474F"/>
                </a:solidFill>
                <a:latin typeface="Cambria"/>
                <a:cs typeface="Cambria"/>
              </a:rPr>
              <a:t>Causes of Death</a:t>
            </a:r>
            <a:endParaRPr sz="1800" dirty="0">
              <a:latin typeface="Cambria"/>
              <a:cs typeface="Cambria"/>
            </a:endParaRPr>
          </a:p>
        </p:txBody>
      </p:sp>
      <p:sp>
        <p:nvSpPr>
          <p:cNvPr id="7" name="object 7"/>
          <p:cNvSpPr txBox="1"/>
          <p:nvPr/>
        </p:nvSpPr>
        <p:spPr>
          <a:xfrm>
            <a:off x="2927684" y="1474751"/>
            <a:ext cx="5791835" cy="299720"/>
          </a:xfrm>
          <a:prstGeom prst="rect">
            <a:avLst/>
          </a:prstGeom>
        </p:spPr>
        <p:txBody>
          <a:bodyPr vert="horz" wrap="square" lIns="0" tIns="12700" rIns="0" bIns="0" rtlCol="0">
            <a:spAutoFit/>
          </a:bodyPr>
          <a:lstStyle/>
          <a:p>
            <a:pPr marL="1095375" indent="-367030">
              <a:lnSpc>
                <a:spcPct val="100000"/>
              </a:lnSpc>
              <a:spcBef>
                <a:spcPts val="100"/>
              </a:spcBef>
              <a:buFont typeface="Arial"/>
              <a:buChar char="●"/>
              <a:tabLst>
                <a:tab pos="1095375" algn="l"/>
                <a:tab pos="1096010" algn="l"/>
              </a:tabLst>
            </a:pPr>
            <a:r>
              <a:rPr lang="en-US" sz="1800" spc="50" dirty="0">
                <a:solidFill>
                  <a:srgbClr val="37474F"/>
                </a:solidFill>
                <a:latin typeface="Cambria"/>
                <a:cs typeface="Cambria"/>
              </a:rPr>
              <a:t>What are th</a:t>
            </a:r>
            <a:r>
              <a:rPr lang="en-US" spc="50" dirty="0">
                <a:solidFill>
                  <a:srgbClr val="37474F"/>
                </a:solidFill>
                <a:latin typeface="Cambria"/>
                <a:cs typeface="Cambria"/>
              </a:rPr>
              <a:t>e leading causes of death</a:t>
            </a:r>
            <a:r>
              <a:rPr sz="1800" spc="-40" dirty="0">
                <a:solidFill>
                  <a:srgbClr val="37474F"/>
                </a:solidFill>
                <a:latin typeface="Cambria"/>
                <a:cs typeface="Cambria"/>
              </a:rPr>
              <a:t>?</a:t>
            </a:r>
            <a:endParaRPr sz="1800" dirty="0">
              <a:latin typeface="Cambria"/>
              <a:cs typeface="Cambria"/>
            </a:endParaRPr>
          </a:p>
        </p:txBody>
      </p:sp>
      <p:grpSp>
        <p:nvGrpSpPr>
          <p:cNvPr id="8" name="object 8"/>
          <p:cNvGrpSpPr/>
          <p:nvPr/>
        </p:nvGrpSpPr>
        <p:grpSpPr>
          <a:xfrm>
            <a:off x="424824" y="2127338"/>
            <a:ext cx="8294370" cy="799465"/>
            <a:chOff x="424824" y="2127338"/>
            <a:chExt cx="8294370" cy="799465"/>
          </a:xfrm>
        </p:grpSpPr>
        <p:sp>
          <p:nvSpPr>
            <p:cNvPr id="9" name="object 9"/>
            <p:cNvSpPr/>
            <p:nvPr/>
          </p:nvSpPr>
          <p:spPr>
            <a:xfrm>
              <a:off x="2927684" y="2127338"/>
              <a:ext cx="5791835" cy="799465"/>
            </a:xfrm>
            <a:custGeom>
              <a:avLst/>
              <a:gdLst/>
              <a:ahLst/>
              <a:cxnLst/>
              <a:rect l="l" t="t" r="r" b="b"/>
              <a:pathLst>
                <a:path w="5791834" h="799464">
                  <a:moveTo>
                    <a:pt x="5791500" y="799415"/>
                  </a:moveTo>
                  <a:lnTo>
                    <a:pt x="0" y="799415"/>
                  </a:lnTo>
                  <a:lnTo>
                    <a:pt x="0" y="0"/>
                  </a:lnTo>
                  <a:lnTo>
                    <a:pt x="5791500" y="0"/>
                  </a:lnTo>
                  <a:lnTo>
                    <a:pt x="5791500" y="799415"/>
                  </a:lnTo>
                  <a:close/>
                </a:path>
              </a:pathLst>
            </a:custGeom>
            <a:solidFill>
              <a:srgbClr val="FFFFFF"/>
            </a:solidFill>
          </p:spPr>
          <p:txBody>
            <a:bodyPr wrap="square" lIns="0" tIns="0" rIns="0" bIns="0" rtlCol="0"/>
            <a:lstStyle/>
            <a:p>
              <a:endParaRPr/>
            </a:p>
          </p:txBody>
        </p:sp>
        <p:sp>
          <p:nvSpPr>
            <p:cNvPr id="10" name="object 10"/>
            <p:cNvSpPr/>
            <p:nvPr/>
          </p:nvSpPr>
          <p:spPr>
            <a:xfrm>
              <a:off x="424824" y="2127338"/>
              <a:ext cx="3056255" cy="799465"/>
            </a:xfrm>
            <a:custGeom>
              <a:avLst/>
              <a:gdLst/>
              <a:ahLst/>
              <a:cxnLst/>
              <a:rect l="l" t="t" r="r" b="b"/>
              <a:pathLst>
                <a:path w="3056254" h="799464">
                  <a:moveTo>
                    <a:pt x="2842204" y="799415"/>
                  </a:moveTo>
                  <a:lnTo>
                    <a:pt x="0" y="799415"/>
                  </a:lnTo>
                  <a:lnTo>
                    <a:pt x="0" y="0"/>
                  </a:lnTo>
                  <a:lnTo>
                    <a:pt x="2842204" y="0"/>
                  </a:lnTo>
                  <a:lnTo>
                    <a:pt x="3055799" y="399707"/>
                  </a:lnTo>
                  <a:lnTo>
                    <a:pt x="2842204" y="799415"/>
                  </a:lnTo>
                  <a:close/>
                </a:path>
              </a:pathLst>
            </a:custGeom>
            <a:solidFill>
              <a:srgbClr val="FFC000"/>
            </a:solidFill>
          </p:spPr>
          <p:txBody>
            <a:bodyPr wrap="square" lIns="0" tIns="0" rIns="0" bIns="0" rtlCol="0"/>
            <a:lstStyle/>
            <a:p>
              <a:endParaRPr dirty="0"/>
            </a:p>
          </p:txBody>
        </p:sp>
      </p:grpSp>
      <p:sp>
        <p:nvSpPr>
          <p:cNvPr id="11" name="object 11"/>
          <p:cNvSpPr txBox="1"/>
          <p:nvPr/>
        </p:nvSpPr>
        <p:spPr>
          <a:xfrm>
            <a:off x="612700" y="2228980"/>
            <a:ext cx="1086485" cy="553037"/>
          </a:xfrm>
          <a:prstGeom prst="rect">
            <a:avLst/>
          </a:prstGeom>
        </p:spPr>
        <p:txBody>
          <a:bodyPr vert="horz" wrap="square" lIns="0" tIns="10795" rIns="0" bIns="0" rtlCol="0">
            <a:spAutoFit/>
          </a:bodyPr>
          <a:lstStyle/>
          <a:p>
            <a:pPr marL="12700" marR="5080">
              <a:lnSpc>
                <a:spcPct val="100699"/>
              </a:lnSpc>
              <a:spcBef>
                <a:spcPts val="85"/>
              </a:spcBef>
            </a:pPr>
            <a:r>
              <a:rPr sz="1800" spc="10" dirty="0">
                <a:solidFill>
                  <a:srgbClr val="37474F"/>
                </a:solidFill>
                <a:latin typeface="Cambria"/>
                <a:cs typeface="Cambria"/>
              </a:rPr>
              <a:t>Question</a:t>
            </a:r>
            <a:r>
              <a:rPr sz="1800" spc="-45" dirty="0">
                <a:solidFill>
                  <a:srgbClr val="37474F"/>
                </a:solidFill>
                <a:latin typeface="Cambria"/>
                <a:cs typeface="Cambria"/>
              </a:rPr>
              <a:t> </a:t>
            </a:r>
            <a:r>
              <a:rPr sz="1800" spc="-70" dirty="0">
                <a:solidFill>
                  <a:srgbClr val="37474F"/>
                </a:solidFill>
                <a:latin typeface="Cambria"/>
                <a:cs typeface="Cambria"/>
              </a:rPr>
              <a:t>2 </a:t>
            </a:r>
            <a:r>
              <a:rPr sz="1800" spc="-385" dirty="0">
                <a:solidFill>
                  <a:srgbClr val="37474F"/>
                </a:solidFill>
                <a:latin typeface="Cambria"/>
                <a:cs typeface="Cambria"/>
              </a:rPr>
              <a:t> </a:t>
            </a:r>
            <a:r>
              <a:rPr lang="en-US" sz="1800" spc="-45" dirty="0">
                <a:solidFill>
                  <a:srgbClr val="37474F"/>
                </a:solidFill>
                <a:latin typeface="Cambria"/>
                <a:cs typeface="Cambria"/>
              </a:rPr>
              <a:t>States</a:t>
            </a:r>
            <a:endParaRPr sz="1800" dirty="0">
              <a:latin typeface="Cambria"/>
              <a:cs typeface="Cambria"/>
            </a:endParaRPr>
          </a:p>
        </p:txBody>
      </p:sp>
      <p:sp>
        <p:nvSpPr>
          <p:cNvPr id="12" name="object 12"/>
          <p:cNvSpPr txBox="1"/>
          <p:nvPr/>
        </p:nvSpPr>
        <p:spPr>
          <a:xfrm>
            <a:off x="2927684" y="2348058"/>
            <a:ext cx="5791835" cy="299720"/>
          </a:xfrm>
          <a:prstGeom prst="rect">
            <a:avLst/>
          </a:prstGeom>
        </p:spPr>
        <p:txBody>
          <a:bodyPr vert="horz" wrap="square" lIns="0" tIns="12700" rIns="0" bIns="0" rtlCol="0">
            <a:spAutoFit/>
          </a:bodyPr>
          <a:lstStyle/>
          <a:p>
            <a:pPr marL="1095375" indent="-367030">
              <a:lnSpc>
                <a:spcPct val="100000"/>
              </a:lnSpc>
              <a:spcBef>
                <a:spcPts val="100"/>
              </a:spcBef>
              <a:buFont typeface="Arial"/>
              <a:buChar char="●"/>
              <a:tabLst>
                <a:tab pos="1095375" algn="l"/>
                <a:tab pos="1096010" algn="l"/>
              </a:tabLst>
            </a:pPr>
            <a:r>
              <a:rPr lang="en-US" sz="1800" spc="10" dirty="0">
                <a:solidFill>
                  <a:srgbClr val="37474F"/>
                </a:solidFill>
                <a:latin typeface="Cambria"/>
                <a:cs typeface="Cambria"/>
              </a:rPr>
              <a:t>Which states have the highest death rates</a:t>
            </a:r>
            <a:r>
              <a:rPr sz="1800" spc="-60" dirty="0">
                <a:solidFill>
                  <a:srgbClr val="37474F"/>
                </a:solidFill>
                <a:latin typeface="Cambria"/>
                <a:cs typeface="Cambria"/>
              </a:rPr>
              <a:t>?</a:t>
            </a:r>
            <a:endParaRPr sz="1800" dirty="0">
              <a:latin typeface="Cambria"/>
              <a:cs typeface="Cambria"/>
            </a:endParaRPr>
          </a:p>
        </p:txBody>
      </p:sp>
      <p:grpSp>
        <p:nvGrpSpPr>
          <p:cNvPr id="13" name="object 13"/>
          <p:cNvGrpSpPr/>
          <p:nvPr/>
        </p:nvGrpSpPr>
        <p:grpSpPr>
          <a:xfrm>
            <a:off x="424824" y="2964727"/>
            <a:ext cx="8294695" cy="802596"/>
            <a:chOff x="424824" y="2964727"/>
            <a:chExt cx="8294695" cy="802596"/>
          </a:xfrm>
        </p:grpSpPr>
        <p:sp>
          <p:nvSpPr>
            <p:cNvPr id="14" name="object 14"/>
            <p:cNvSpPr/>
            <p:nvPr/>
          </p:nvSpPr>
          <p:spPr>
            <a:xfrm>
              <a:off x="2927684" y="2967858"/>
              <a:ext cx="5791835" cy="799465"/>
            </a:xfrm>
            <a:custGeom>
              <a:avLst/>
              <a:gdLst/>
              <a:ahLst/>
              <a:cxnLst/>
              <a:rect l="l" t="t" r="r" b="b"/>
              <a:pathLst>
                <a:path w="5791834" h="799464">
                  <a:moveTo>
                    <a:pt x="5791500" y="799416"/>
                  </a:moveTo>
                  <a:lnTo>
                    <a:pt x="0" y="799416"/>
                  </a:lnTo>
                  <a:lnTo>
                    <a:pt x="0" y="0"/>
                  </a:lnTo>
                  <a:lnTo>
                    <a:pt x="5791500" y="0"/>
                  </a:lnTo>
                  <a:lnTo>
                    <a:pt x="5791500" y="799416"/>
                  </a:lnTo>
                  <a:close/>
                </a:path>
              </a:pathLst>
            </a:custGeom>
            <a:solidFill>
              <a:srgbClr val="FFFFFF"/>
            </a:solidFill>
          </p:spPr>
          <p:txBody>
            <a:bodyPr wrap="square" lIns="0" tIns="0" rIns="0" bIns="0" rtlCol="0"/>
            <a:lstStyle/>
            <a:p>
              <a:endParaRPr dirty="0"/>
            </a:p>
          </p:txBody>
        </p:sp>
        <p:sp>
          <p:nvSpPr>
            <p:cNvPr id="15" name="object 15"/>
            <p:cNvSpPr/>
            <p:nvPr/>
          </p:nvSpPr>
          <p:spPr>
            <a:xfrm>
              <a:off x="424824" y="2964727"/>
              <a:ext cx="3056255" cy="799465"/>
            </a:xfrm>
            <a:custGeom>
              <a:avLst/>
              <a:gdLst/>
              <a:ahLst/>
              <a:cxnLst/>
              <a:rect l="l" t="t" r="r" b="b"/>
              <a:pathLst>
                <a:path w="3056254" h="799464">
                  <a:moveTo>
                    <a:pt x="2842204" y="799415"/>
                  </a:moveTo>
                  <a:lnTo>
                    <a:pt x="0" y="799415"/>
                  </a:lnTo>
                  <a:lnTo>
                    <a:pt x="0" y="0"/>
                  </a:lnTo>
                  <a:lnTo>
                    <a:pt x="2842204" y="0"/>
                  </a:lnTo>
                  <a:lnTo>
                    <a:pt x="3055799" y="399707"/>
                  </a:lnTo>
                  <a:lnTo>
                    <a:pt x="2842204" y="799415"/>
                  </a:lnTo>
                  <a:close/>
                </a:path>
              </a:pathLst>
            </a:custGeom>
            <a:solidFill>
              <a:srgbClr val="FFC000"/>
            </a:solidFill>
          </p:spPr>
          <p:txBody>
            <a:bodyPr wrap="square" lIns="0" tIns="0" rIns="0" bIns="0" rtlCol="0"/>
            <a:lstStyle/>
            <a:p>
              <a:endParaRPr dirty="0"/>
            </a:p>
          </p:txBody>
        </p:sp>
      </p:grpSp>
      <p:sp>
        <p:nvSpPr>
          <p:cNvPr id="16" name="object 16"/>
          <p:cNvSpPr txBox="1"/>
          <p:nvPr/>
        </p:nvSpPr>
        <p:spPr>
          <a:xfrm>
            <a:off x="612700" y="3102306"/>
            <a:ext cx="1078230" cy="553037"/>
          </a:xfrm>
          <a:prstGeom prst="rect">
            <a:avLst/>
          </a:prstGeom>
        </p:spPr>
        <p:txBody>
          <a:bodyPr vert="horz" wrap="square" lIns="0" tIns="10795" rIns="0" bIns="0" rtlCol="0">
            <a:spAutoFit/>
          </a:bodyPr>
          <a:lstStyle/>
          <a:p>
            <a:pPr marL="12700" marR="5080">
              <a:lnSpc>
                <a:spcPct val="100699"/>
              </a:lnSpc>
              <a:spcBef>
                <a:spcPts val="85"/>
              </a:spcBef>
            </a:pPr>
            <a:r>
              <a:rPr sz="1800" spc="10" dirty="0">
                <a:solidFill>
                  <a:srgbClr val="37474F"/>
                </a:solidFill>
                <a:latin typeface="Cambria"/>
                <a:cs typeface="Cambria"/>
              </a:rPr>
              <a:t>Question</a:t>
            </a:r>
            <a:r>
              <a:rPr sz="1800" spc="-45" dirty="0">
                <a:solidFill>
                  <a:srgbClr val="37474F"/>
                </a:solidFill>
                <a:latin typeface="Cambria"/>
                <a:cs typeface="Cambria"/>
              </a:rPr>
              <a:t> </a:t>
            </a:r>
            <a:r>
              <a:rPr sz="1800" spc="-135" dirty="0">
                <a:solidFill>
                  <a:srgbClr val="37474F"/>
                </a:solidFill>
                <a:latin typeface="Cambria"/>
                <a:cs typeface="Cambria"/>
              </a:rPr>
              <a:t>3 </a:t>
            </a:r>
            <a:r>
              <a:rPr sz="1800" spc="-385" dirty="0">
                <a:solidFill>
                  <a:srgbClr val="37474F"/>
                </a:solidFill>
                <a:latin typeface="Cambria"/>
                <a:cs typeface="Cambria"/>
              </a:rPr>
              <a:t> </a:t>
            </a:r>
            <a:r>
              <a:rPr lang="en-US" sz="1800" spc="5" dirty="0">
                <a:solidFill>
                  <a:srgbClr val="37474F"/>
                </a:solidFill>
                <a:latin typeface="Cambria"/>
                <a:cs typeface="Cambria"/>
              </a:rPr>
              <a:t>Prediction</a:t>
            </a:r>
            <a:endParaRPr sz="1800" dirty="0">
              <a:latin typeface="Cambria"/>
              <a:cs typeface="Cambria"/>
            </a:endParaRPr>
          </a:p>
        </p:txBody>
      </p:sp>
      <p:sp>
        <p:nvSpPr>
          <p:cNvPr id="17" name="object 17"/>
          <p:cNvSpPr txBox="1"/>
          <p:nvPr/>
        </p:nvSpPr>
        <p:spPr>
          <a:xfrm>
            <a:off x="2927684" y="3224910"/>
            <a:ext cx="5791835" cy="299720"/>
          </a:xfrm>
          <a:prstGeom prst="rect">
            <a:avLst/>
          </a:prstGeom>
        </p:spPr>
        <p:txBody>
          <a:bodyPr vert="horz" wrap="square" lIns="0" tIns="12700" rIns="0" bIns="0" rtlCol="0">
            <a:spAutoFit/>
          </a:bodyPr>
          <a:lstStyle/>
          <a:p>
            <a:pPr marL="1095375" indent="-367030">
              <a:lnSpc>
                <a:spcPct val="100000"/>
              </a:lnSpc>
              <a:spcBef>
                <a:spcPts val="100"/>
              </a:spcBef>
              <a:buFont typeface="Arial"/>
              <a:buChar char="●"/>
              <a:tabLst>
                <a:tab pos="1095375" algn="l"/>
                <a:tab pos="1096010" algn="l"/>
              </a:tabLst>
            </a:pPr>
            <a:r>
              <a:rPr lang="en-US" spc="35" dirty="0">
                <a:solidFill>
                  <a:srgbClr val="37474F"/>
                </a:solidFill>
                <a:latin typeface="Cambria"/>
                <a:cs typeface="Cambria"/>
              </a:rPr>
              <a:t>How would a person die ?</a:t>
            </a:r>
            <a:endParaRPr sz="1800" dirty="0">
              <a:latin typeface="Cambria"/>
              <a:cs typeface="Cambria"/>
            </a:endParaRPr>
          </a:p>
        </p:txBody>
      </p:sp>
      <p:grpSp>
        <p:nvGrpSpPr>
          <p:cNvPr id="18" name="object 18"/>
          <p:cNvGrpSpPr/>
          <p:nvPr/>
        </p:nvGrpSpPr>
        <p:grpSpPr>
          <a:xfrm>
            <a:off x="424481" y="3802116"/>
            <a:ext cx="8294370" cy="799465"/>
            <a:chOff x="424824" y="3874102"/>
            <a:chExt cx="8294370" cy="799465"/>
          </a:xfrm>
        </p:grpSpPr>
        <p:sp>
          <p:nvSpPr>
            <p:cNvPr id="19" name="object 19"/>
            <p:cNvSpPr/>
            <p:nvPr/>
          </p:nvSpPr>
          <p:spPr>
            <a:xfrm>
              <a:off x="2927684" y="3874133"/>
              <a:ext cx="5791835" cy="799465"/>
            </a:xfrm>
            <a:custGeom>
              <a:avLst/>
              <a:gdLst/>
              <a:ahLst/>
              <a:cxnLst/>
              <a:rect l="l" t="t" r="r" b="b"/>
              <a:pathLst>
                <a:path w="5791834" h="799464">
                  <a:moveTo>
                    <a:pt x="5791500" y="799415"/>
                  </a:moveTo>
                  <a:lnTo>
                    <a:pt x="0" y="799415"/>
                  </a:lnTo>
                  <a:lnTo>
                    <a:pt x="0" y="0"/>
                  </a:lnTo>
                  <a:lnTo>
                    <a:pt x="5791500" y="0"/>
                  </a:lnTo>
                  <a:lnTo>
                    <a:pt x="5791500" y="799415"/>
                  </a:lnTo>
                  <a:close/>
                </a:path>
              </a:pathLst>
            </a:custGeom>
            <a:solidFill>
              <a:srgbClr val="FFFFFF"/>
            </a:solidFill>
          </p:spPr>
          <p:txBody>
            <a:bodyPr wrap="square" lIns="0" tIns="0" rIns="0" bIns="0" rtlCol="0"/>
            <a:lstStyle/>
            <a:p>
              <a:endParaRPr dirty="0"/>
            </a:p>
          </p:txBody>
        </p:sp>
        <p:sp>
          <p:nvSpPr>
            <p:cNvPr id="20" name="object 20"/>
            <p:cNvSpPr/>
            <p:nvPr/>
          </p:nvSpPr>
          <p:spPr>
            <a:xfrm>
              <a:off x="424824" y="3874102"/>
              <a:ext cx="3056255" cy="799465"/>
            </a:xfrm>
            <a:custGeom>
              <a:avLst/>
              <a:gdLst/>
              <a:ahLst/>
              <a:cxnLst/>
              <a:rect l="l" t="t" r="r" b="b"/>
              <a:pathLst>
                <a:path w="3056254" h="799464">
                  <a:moveTo>
                    <a:pt x="2842204" y="799415"/>
                  </a:moveTo>
                  <a:lnTo>
                    <a:pt x="0" y="799415"/>
                  </a:lnTo>
                  <a:lnTo>
                    <a:pt x="0" y="0"/>
                  </a:lnTo>
                  <a:lnTo>
                    <a:pt x="2842204" y="0"/>
                  </a:lnTo>
                  <a:lnTo>
                    <a:pt x="3055799" y="399707"/>
                  </a:lnTo>
                  <a:lnTo>
                    <a:pt x="2842204" y="799415"/>
                  </a:lnTo>
                  <a:close/>
                </a:path>
              </a:pathLst>
            </a:custGeom>
            <a:solidFill>
              <a:srgbClr val="FFC000"/>
            </a:solidFill>
          </p:spPr>
          <p:txBody>
            <a:bodyPr wrap="square" lIns="0" tIns="0" rIns="0" bIns="0" rtlCol="0"/>
            <a:lstStyle/>
            <a:p>
              <a:endParaRPr dirty="0"/>
            </a:p>
          </p:txBody>
        </p:sp>
      </p:grpSp>
      <p:sp>
        <p:nvSpPr>
          <p:cNvPr id="21" name="object 21"/>
          <p:cNvSpPr txBox="1"/>
          <p:nvPr/>
        </p:nvSpPr>
        <p:spPr>
          <a:xfrm>
            <a:off x="612700" y="3984011"/>
            <a:ext cx="1818005" cy="579646"/>
          </a:xfrm>
          <a:prstGeom prst="rect">
            <a:avLst/>
          </a:prstGeom>
        </p:spPr>
        <p:txBody>
          <a:bodyPr vert="horz" wrap="square" lIns="0" tIns="12700" rIns="0" bIns="0" rtlCol="0">
            <a:spAutoFit/>
          </a:bodyPr>
          <a:lstStyle/>
          <a:p>
            <a:pPr marL="12700">
              <a:lnSpc>
                <a:spcPct val="100000"/>
              </a:lnSpc>
              <a:spcBef>
                <a:spcPts val="100"/>
              </a:spcBef>
            </a:pPr>
            <a:r>
              <a:rPr lang="en-US" sz="1800" spc="5" dirty="0">
                <a:solidFill>
                  <a:srgbClr val="37474F"/>
                </a:solidFill>
                <a:latin typeface="Cambria"/>
                <a:cs typeface="Cambria"/>
              </a:rPr>
              <a:t>Question 4</a:t>
            </a:r>
          </a:p>
          <a:p>
            <a:pPr marL="12700">
              <a:lnSpc>
                <a:spcPct val="100000"/>
              </a:lnSpc>
              <a:spcBef>
                <a:spcPts val="100"/>
              </a:spcBef>
            </a:pPr>
            <a:r>
              <a:rPr lang="en-US" sz="1800" spc="5" dirty="0">
                <a:solidFill>
                  <a:srgbClr val="37474F"/>
                </a:solidFill>
                <a:latin typeface="Cambria"/>
                <a:cs typeface="Cambria"/>
              </a:rPr>
              <a:t>He</a:t>
            </a:r>
            <a:r>
              <a:rPr lang="en-US" spc="5" dirty="0">
                <a:solidFill>
                  <a:srgbClr val="37474F"/>
                </a:solidFill>
                <a:latin typeface="Cambria"/>
                <a:cs typeface="Cambria"/>
              </a:rPr>
              <a:t>art</a:t>
            </a:r>
            <a:endParaRPr sz="1800" dirty="0">
              <a:latin typeface="Cambria"/>
              <a:cs typeface="Cambria"/>
            </a:endParaRPr>
          </a:p>
        </p:txBody>
      </p:sp>
      <p:sp>
        <p:nvSpPr>
          <p:cNvPr id="22" name="object 22"/>
          <p:cNvSpPr txBox="1"/>
          <p:nvPr/>
        </p:nvSpPr>
        <p:spPr>
          <a:xfrm>
            <a:off x="2927684" y="4096904"/>
            <a:ext cx="5791835" cy="299720"/>
          </a:xfrm>
          <a:prstGeom prst="rect">
            <a:avLst/>
          </a:prstGeom>
        </p:spPr>
        <p:txBody>
          <a:bodyPr vert="horz" wrap="square" lIns="0" tIns="12700" rIns="0" bIns="0" rtlCol="0">
            <a:spAutoFit/>
          </a:bodyPr>
          <a:lstStyle/>
          <a:p>
            <a:pPr marL="1095375" indent="-367030">
              <a:lnSpc>
                <a:spcPct val="100000"/>
              </a:lnSpc>
              <a:spcBef>
                <a:spcPts val="100"/>
              </a:spcBef>
              <a:buFont typeface="Arial"/>
              <a:buChar char="●"/>
              <a:tabLst>
                <a:tab pos="1095375" algn="l"/>
                <a:tab pos="1096010" algn="l"/>
              </a:tabLst>
            </a:pPr>
            <a:r>
              <a:rPr lang="en-US" sz="1800" spc="-55" dirty="0">
                <a:solidFill>
                  <a:srgbClr val="37474F"/>
                </a:solidFill>
                <a:latin typeface="Cambria"/>
                <a:cs typeface="Cambria"/>
              </a:rPr>
              <a:t>What are the chances of  having heart disease</a:t>
            </a:r>
            <a:r>
              <a:rPr sz="1800" spc="-55" dirty="0">
                <a:solidFill>
                  <a:srgbClr val="37474F"/>
                </a:solidFill>
                <a:latin typeface="Cambria"/>
                <a:cs typeface="Cambria"/>
              </a:rPr>
              <a:t>?</a:t>
            </a:r>
            <a:endParaRPr sz="1800" dirty="0">
              <a:latin typeface="Cambria"/>
              <a:cs typeface="Cambri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02810"/>
            <a:ext cx="4187275" cy="474489"/>
          </a:xfrm>
          <a:prstGeom prst="rect">
            <a:avLst/>
          </a:prstGeom>
        </p:spPr>
        <p:txBody>
          <a:bodyPr vert="horz" wrap="square" lIns="0" tIns="12700" rIns="0" bIns="0" rtlCol="0">
            <a:spAutoFit/>
          </a:bodyPr>
          <a:lstStyle/>
          <a:p>
            <a:pPr marL="12700">
              <a:lnSpc>
                <a:spcPct val="100000"/>
              </a:lnSpc>
              <a:spcBef>
                <a:spcPts val="100"/>
              </a:spcBef>
            </a:pPr>
            <a:r>
              <a:rPr sz="3000" spc="-240" dirty="0">
                <a:solidFill>
                  <a:srgbClr val="FFFFFF"/>
                </a:solidFill>
                <a:latin typeface="Calibri"/>
                <a:cs typeface="Calibri"/>
              </a:rPr>
              <a:t>D</a:t>
            </a:r>
            <a:r>
              <a:rPr sz="3000" spc="-215" dirty="0">
                <a:solidFill>
                  <a:srgbClr val="FFFFFF"/>
                </a:solidFill>
                <a:latin typeface="Calibri"/>
                <a:cs typeface="Calibri"/>
              </a:rPr>
              <a:t>a</a:t>
            </a:r>
            <a:r>
              <a:rPr sz="3000" spc="-120" dirty="0">
                <a:solidFill>
                  <a:srgbClr val="FFFFFF"/>
                </a:solidFill>
                <a:latin typeface="Calibri"/>
                <a:cs typeface="Calibri"/>
              </a:rPr>
              <a:t>ta</a:t>
            </a:r>
            <a:r>
              <a:rPr sz="3000" spc="5" dirty="0">
                <a:solidFill>
                  <a:srgbClr val="FFFFFF"/>
                </a:solidFill>
                <a:latin typeface="Calibri"/>
                <a:cs typeface="Calibri"/>
              </a:rPr>
              <a:t> </a:t>
            </a:r>
            <a:r>
              <a:rPr lang="en-US" sz="3000" spc="-175" dirty="0">
                <a:solidFill>
                  <a:srgbClr val="FFFFFF"/>
                </a:solidFill>
                <a:latin typeface="Calibri"/>
                <a:cs typeface="Calibri"/>
              </a:rPr>
              <a:t>Exploration and Cleanup</a:t>
            </a:r>
            <a:endParaRPr sz="3000" dirty="0">
              <a:latin typeface="Calibri"/>
              <a:cs typeface="Calibri"/>
            </a:endParaRPr>
          </a:p>
        </p:txBody>
      </p:sp>
      <p:sp>
        <p:nvSpPr>
          <p:cNvPr id="3" name="object 3"/>
          <p:cNvSpPr txBox="1"/>
          <p:nvPr/>
        </p:nvSpPr>
        <p:spPr>
          <a:xfrm>
            <a:off x="384725" y="1216355"/>
            <a:ext cx="7898130" cy="3334311"/>
          </a:xfrm>
          <a:prstGeom prst="rect">
            <a:avLst/>
          </a:prstGeom>
        </p:spPr>
        <p:txBody>
          <a:bodyPr vert="horz" wrap="square" lIns="0" tIns="12700" rIns="0" bIns="0" rtlCol="0">
            <a:spAutoFit/>
          </a:bodyPr>
          <a:lstStyle/>
          <a:p>
            <a:pPr marL="12700">
              <a:lnSpc>
                <a:spcPct val="100000"/>
              </a:lnSpc>
              <a:spcBef>
                <a:spcPts val="100"/>
              </a:spcBef>
            </a:pPr>
            <a:r>
              <a:rPr sz="1800" spc="15" dirty="0">
                <a:solidFill>
                  <a:srgbClr val="CACACA"/>
                </a:solidFill>
                <a:latin typeface="Cambria"/>
                <a:cs typeface="Cambria"/>
              </a:rPr>
              <a:t>Data</a:t>
            </a:r>
            <a:r>
              <a:rPr sz="1800" spc="30" dirty="0">
                <a:solidFill>
                  <a:srgbClr val="CACACA"/>
                </a:solidFill>
                <a:latin typeface="Cambria"/>
                <a:cs typeface="Cambria"/>
              </a:rPr>
              <a:t> </a:t>
            </a:r>
            <a:r>
              <a:rPr sz="1800" spc="-60" dirty="0">
                <a:solidFill>
                  <a:srgbClr val="CACACA"/>
                </a:solidFill>
                <a:latin typeface="Cambria"/>
                <a:cs typeface="Cambria"/>
              </a:rPr>
              <a:t>sources:</a:t>
            </a:r>
            <a:endParaRPr sz="1800" dirty="0">
              <a:latin typeface="Cambria"/>
              <a:cs typeface="Cambria"/>
            </a:endParaRPr>
          </a:p>
          <a:p>
            <a:pPr marL="469900" indent="-367030">
              <a:lnSpc>
                <a:spcPct val="100000"/>
              </a:lnSpc>
              <a:spcBef>
                <a:spcPts val="1889"/>
              </a:spcBef>
              <a:buFont typeface="Arial"/>
              <a:buChar char="●"/>
              <a:tabLst>
                <a:tab pos="469265" algn="l"/>
                <a:tab pos="469900" algn="l"/>
              </a:tabLst>
            </a:pPr>
            <a:r>
              <a:rPr lang="en-US" spc="-5" dirty="0">
                <a:solidFill>
                  <a:srgbClr val="CACACA"/>
                </a:solidFill>
                <a:latin typeface="Cambria"/>
                <a:cs typeface="Cambria"/>
              </a:rPr>
              <a:t>C</a:t>
            </a:r>
            <a:r>
              <a:rPr lang="en-US" sz="1800" spc="-5" dirty="0">
                <a:solidFill>
                  <a:srgbClr val="CACACA"/>
                </a:solidFill>
                <a:latin typeface="Cambria"/>
                <a:cs typeface="Cambria"/>
              </a:rPr>
              <a:t>enter for Disease Control and Prevention, CDC (Extracted data on the leading causes of death from 1999-2017)</a:t>
            </a:r>
            <a:endParaRPr sz="1800" dirty="0">
              <a:latin typeface="Cambria"/>
              <a:cs typeface="Cambria"/>
            </a:endParaRPr>
          </a:p>
          <a:p>
            <a:pPr marL="469900" indent="-367030">
              <a:lnSpc>
                <a:spcPct val="100000"/>
              </a:lnSpc>
              <a:spcBef>
                <a:spcPts val="315"/>
              </a:spcBef>
              <a:buFont typeface="Arial"/>
              <a:buChar char="●"/>
              <a:tabLst>
                <a:tab pos="469265" algn="l"/>
                <a:tab pos="469900" algn="l"/>
              </a:tabLst>
            </a:pPr>
            <a:r>
              <a:rPr lang="en-US" sz="1800" spc="-15" dirty="0">
                <a:solidFill>
                  <a:srgbClr val="CACACA"/>
                </a:solidFill>
                <a:latin typeface="Cambria"/>
                <a:cs typeface="Cambria"/>
              </a:rPr>
              <a:t>Kaggle </a:t>
            </a:r>
            <a:r>
              <a:rPr lang="en-US" spc="-15" dirty="0">
                <a:solidFill>
                  <a:srgbClr val="CACACA"/>
                </a:solidFill>
                <a:latin typeface="Cambria"/>
                <a:cs typeface="Cambria"/>
              </a:rPr>
              <a:t>(Extracted life expectancy data, Heart Disease statistics uci and  Causes of Deaths(Demographic based</a:t>
            </a:r>
            <a:r>
              <a:rPr sz="1800" spc="-10" dirty="0">
                <a:solidFill>
                  <a:srgbClr val="CACACA"/>
                </a:solidFill>
                <a:latin typeface="Cambria"/>
                <a:cs typeface="Cambria"/>
              </a:rPr>
              <a:t>)</a:t>
            </a:r>
            <a:endParaRPr sz="1800" dirty="0">
              <a:latin typeface="Cambria"/>
              <a:cs typeface="Cambria"/>
            </a:endParaRPr>
          </a:p>
          <a:p>
            <a:pPr marL="12700">
              <a:lnSpc>
                <a:spcPct val="100000"/>
              </a:lnSpc>
              <a:spcBef>
                <a:spcPts val="1889"/>
              </a:spcBef>
            </a:pPr>
            <a:r>
              <a:rPr lang="en-US" sz="1800" spc="-5" dirty="0">
                <a:solidFill>
                  <a:srgbClr val="CACACA"/>
                </a:solidFill>
                <a:latin typeface="Cambria"/>
                <a:cs typeface="Cambria"/>
              </a:rPr>
              <a:t>Roadblock</a:t>
            </a:r>
            <a:r>
              <a:rPr sz="1800" spc="-5" dirty="0">
                <a:solidFill>
                  <a:srgbClr val="CACACA"/>
                </a:solidFill>
                <a:latin typeface="Cambria"/>
                <a:cs typeface="Cambria"/>
              </a:rPr>
              <a:t>:</a:t>
            </a:r>
            <a:endParaRPr lang="en-US" sz="1800" spc="-5" dirty="0">
              <a:solidFill>
                <a:srgbClr val="CACACA"/>
              </a:solidFill>
              <a:latin typeface="Cambria"/>
              <a:cs typeface="Cambria"/>
            </a:endParaRPr>
          </a:p>
          <a:p>
            <a:pPr marL="469900" marR="5080" indent="-367030">
              <a:lnSpc>
                <a:spcPct val="114599"/>
              </a:lnSpc>
              <a:spcBef>
                <a:spcPts val="1575"/>
              </a:spcBef>
              <a:buFont typeface="Arial"/>
              <a:buChar char="●"/>
              <a:tabLst>
                <a:tab pos="469265" algn="l"/>
                <a:tab pos="469900" algn="l"/>
              </a:tabLst>
            </a:pPr>
            <a:r>
              <a:rPr lang="en-US" sz="1800" spc="-20" dirty="0">
                <a:solidFill>
                  <a:srgbClr val="CACACA"/>
                </a:solidFill>
                <a:latin typeface="Cambria"/>
                <a:cs typeface="Cambria"/>
              </a:rPr>
              <a:t>The causes of death data used for the machine learning contained millions of rows </a:t>
            </a:r>
            <a:r>
              <a:rPr lang="en-US" spc="-20" dirty="0">
                <a:solidFill>
                  <a:srgbClr val="CACACA"/>
                </a:solidFill>
                <a:latin typeface="Cambria"/>
                <a:cs typeface="Cambria"/>
              </a:rPr>
              <a:t>of data </a:t>
            </a:r>
            <a:r>
              <a:rPr lang="en-US" sz="1800" spc="-20" dirty="0">
                <a:solidFill>
                  <a:srgbClr val="CACACA"/>
                </a:solidFill>
                <a:latin typeface="Cambria"/>
                <a:cs typeface="Cambria"/>
              </a:rPr>
              <a:t>and </a:t>
            </a:r>
            <a:r>
              <a:rPr lang="en-US" spc="-20" dirty="0">
                <a:solidFill>
                  <a:srgbClr val="CACACA"/>
                </a:solidFill>
                <a:latin typeface="Cambria"/>
                <a:cs typeface="Cambria"/>
              </a:rPr>
              <a:t>thousands of causes of death which </a:t>
            </a:r>
            <a:r>
              <a:rPr lang="en-US" sz="1800" spc="-20" dirty="0">
                <a:solidFill>
                  <a:srgbClr val="CACACA"/>
                </a:solidFill>
                <a:latin typeface="Cambria"/>
                <a:cs typeface="Cambria"/>
              </a:rPr>
              <a:t>had to be scaled down for effectiveness</a:t>
            </a:r>
            <a:endParaRPr lang="en-US" dirty="0">
              <a:latin typeface="Cambria"/>
              <a:cs typeface="Cambria"/>
            </a:endParaRPr>
          </a:p>
        </p:txBody>
      </p:sp>
      <p:pic>
        <p:nvPicPr>
          <p:cNvPr id="5" name="Graphic 4" descr="Research outline">
            <a:extLst>
              <a:ext uri="{FF2B5EF4-FFF2-40B4-BE49-F238E27FC236}">
                <a16:creationId xmlns:a16="http://schemas.microsoft.com/office/drawing/2014/main" id="{843729D3-0A01-4DFB-B455-3247951B48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51501" y="62899"/>
            <a:ext cx="914400" cy="914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02810"/>
            <a:ext cx="4034875" cy="474489"/>
          </a:xfrm>
          <a:prstGeom prst="rect">
            <a:avLst/>
          </a:prstGeom>
        </p:spPr>
        <p:txBody>
          <a:bodyPr vert="horz" wrap="square" lIns="0" tIns="12700" rIns="0" bIns="0" rtlCol="0">
            <a:spAutoFit/>
          </a:bodyPr>
          <a:lstStyle/>
          <a:p>
            <a:pPr marL="12700">
              <a:lnSpc>
                <a:spcPct val="100000"/>
              </a:lnSpc>
              <a:spcBef>
                <a:spcPts val="100"/>
              </a:spcBef>
            </a:pPr>
            <a:r>
              <a:rPr lang="en-US" sz="3000" spc="-165" dirty="0">
                <a:solidFill>
                  <a:srgbClr val="FFFFFF"/>
                </a:solidFill>
                <a:latin typeface="Calibri"/>
                <a:cs typeface="Calibri"/>
              </a:rPr>
              <a:t>Technologies and </a:t>
            </a:r>
            <a:r>
              <a:rPr sz="3000" spc="-155" dirty="0">
                <a:solidFill>
                  <a:srgbClr val="FFFFFF"/>
                </a:solidFill>
                <a:latin typeface="Calibri"/>
                <a:cs typeface="Calibri"/>
              </a:rPr>
              <a:t>Design</a:t>
            </a:r>
            <a:endParaRPr sz="3000" dirty="0">
              <a:latin typeface="Calibri"/>
              <a:cs typeface="Calibri"/>
            </a:endParaRPr>
          </a:p>
        </p:txBody>
      </p:sp>
      <p:sp>
        <p:nvSpPr>
          <p:cNvPr id="3" name="object 3"/>
          <p:cNvSpPr txBox="1"/>
          <p:nvPr/>
        </p:nvSpPr>
        <p:spPr>
          <a:xfrm>
            <a:off x="475248" y="1557876"/>
            <a:ext cx="7678152" cy="2853985"/>
          </a:xfrm>
          <a:prstGeom prst="rect">
            <a:avLst/>
          </a:prstGeom>
        </p:spPr>
        <p:txBody>
          <a:bodyPr vert="horz" wrap="square" lIns="0" tIns="52704" rIns="0" bIns="0" rtlCol="0">
            <a:spAutoFit/>
          </a:bodyPr>
          <a:lstStyle/>
          <a:p>
            <a:pPr marL="379095" indent="-367030">
              <a:lnSpc>
                <a:spcPct val="100000"/>
              </a:lnSpc>
              <a:spcBef>
                <a:spcPts val="414"/>
              </a:spcBef>
              <a:buFont typeface="Arial"/>
              <a:buChar char="●"/>
              <a:tabLst>
                <a:tab pos="379095" algn="l"/>
                <a:tab pos="379730" algn="l"/>
              </a:tabLst>
            </a:pPr>
            <a:r>
              <a:rPr lang="en-US" sz="1800" spc="10" dirty="0">
                <a:solidFill>
                  <a:srgbClr val="CACACA"/>
                </a:solidFill>
                <a:latin typeface="Cambria"/>
                <a:cs typeface="Cambria"/>
              </a:rPr>
              <a:t>Pulled the data from csv files using Jupyter notebook and PySpark</a:t>
            </a:r>
            <a:endParaRPr sz="1800" dirty="0">
              <a:latin typeface="Cambria"/>
              <a:cs typeface="Cambria"/>
            </a:endParaRPr>
          </a:p>
          <a:p>
            <a:pPr marL="379095" indent="-367030">
              <a:lnSpc>
                <a:spcPct val="100000"/>
              </a:lnSpc>
              <a:spcBef>
                <a:spcPts val="315"/>
              </a:spcBef>
              <a:buFont typeface="Arial"/>
              <a:buChar char="●"/>
              <a:tabLst>
                <a:tab pos="379095" algn="l"/>
                <a:tab pos="379730" algn="l"/>
              </a:tabLst>
            </a:pPr>
            <a:r>
              <a:rPr lang="en-US" sz="1800" spc="-15" dirty="0">
                <a:solidFill>
                  <a:srgbClr val="CACACA"/>
                </a:solidFill>
                <a:latin typeface="Cambria"/>
                <a:cs typeface="Cambria"/>
              </a:rPr>
              <a:t>The data was loaded</a:t>
            </a:r>
            <a:r>
              <a:rPr sz="1800" spc="45" dirty="0">
                <a:solidFill>
                  <a:srgbClr val="CACACA"/>
                </a:solidFill>
                <a:latin typeface="Cambria"/>
                <a:cs typeface="Cambria"/>
              </a:rPr>
              <a:t> </a:t>
            </a:r>
            <a:r>
              <a:rPr sz="1800" spc="-10" dirty="0">
                <a:solidFill>
                  <a:srgbClr val="CACACA"/>
                </a:solidFill>
                <a:latin typeface="Cambria"/>
                <a:cs typeface="Cambria"/>
              </a:rPr>
              <a:t>into</a:t>
            </a:r>
            <a:r>
              <a:rPr lang="en-US" sz="1800" spc="-10" dirty="0">
                <a:solidFill>
                  <a:srgbClr val="CACACA"/>
                </a:solidFill>
                <a:latin typeface="Cambria"/>
                <a:cs typeface="Cambria"/>
              </a:rPr>
              <a:t> an Amazon </a:t>
            </a:r>
            <a:r>
              <a:rPr lang="en-US" spc="-30" dirty="0">
                <a:solidFill>
                  <a:srgbClr val="CACACA"/>
                </a:solidFill>
                <a:latin typeface="Cambria"/>
                <a:cs typeface="Cambria"/>
              </a:rPr>
              <a:t>P</a:t>
            </a:r>
            <a:r>
              <a:rPr lang="en-US" sz="1800" spc="-30" dirty="0">
                <a:solidFill>
                  <a:srgbClr val="CACACA"/>
                </a:solidFill>
                <a:latin typeface="Cambria"/>
                <a:cs typeface="Cambria"/>
              </a:rPr>
              <a:t>ostgres </a:t>
            </a:r>
            <a:r>
              <a:rPr sz="1800" spc="-20" dirty="0">
                <a:solidFill>
                  <a:srgbClr val="CACACA"/>
                </a:solidFill>
                <a:latin typeface="Cambria"/>
                <a:cs typeface="Cambria"/>
              </a:rPr>
              <a:t>d</a:t>
            </a:r>
            <a:r>
              <a:rPr lang="en-US" sz="1800" spc="-20" dirty="0">
                <a:solidFill>
                  <a:srgbClr val="CACACA"/>
                </a:solidFill>
                <a:latin typeface="Cambria"/>
                <a:cs typeface="Cambria"/>
              </a:rPr>
              <a:t>atabase </a:t>
            </a:r>
            <a:r>
              <a:rPr sz="1800" spc="-20" dirty="0">
                <a:solidFill>
                  <a:srgbClr val="CACACA"/>
                </a:solidFill>
                <a:latin typeface="Cambria"/>
                <a:cs typeface="Cambria"/>
              </a:rPr>
              <a:t>using</a:t>
            </a:r>
            <a:r>
              <a:rPr sz="1800" spc="45" dirty="0">
                <a:solidFill>
                  <a:srgbClr val="CACACA"/>
                </a:solidFill>
                <a:latin typeface="Cambria"/>
                <a:cs typeface="Cambria"/>
              </a:rPr>
              <a:t> </a:t>
            </a:r>
            <a:r>
              <a:rPr lang="en-US" spc="-15" dirty="0">
                <a:solidFill>
                  <a:srgbClr val="CACACA"/>
                </a:solidFill>
                <a:latin typeface="Cambria"/>
                <a:cs typeface="Cambria"/>
              </a:rPr>
              <a:t>P</a:t>
            </a:r>
            <a:r>
              <a:rPr sz="1800" spc="-15" dirty="0">
                <a:solidFill>
                  <a:srgbClr val="CACACA"/>
                </a:solidFill>
                <a:latin typeface="Cambria"/>
                <a:cs typeface="Cambria"/>
              </a:rPr>
              <a:t>ython</a:t>
            </a:r>
            <a:endParaRPr lang="en-US" sz="1800" spc="-15" dirty="0">
              <a:solidFill>
                <a:srgbClr val="CACACA"/>
              </a:solidFill>
              <a:latin typeface="Cambria"/>
              <a:cs typeface="Cambria"/>
            </a:endParaRPr>
          </a:p>
          <a:p>
            <a:pPr marL="379095" indent="-367030">
              <a:lnSpc>
                <a:spcPct val="100000"/>
              </a:lnSpc>
              <a:spcBef>
                <a:spcPts val="315"/>
              </a:spcBef>
              <a:buFont typeface="Arial"/>
              <a:buChar char="●"/>
              <a:tabLst>
                <a:tab pos="379095" algn="l"/>
                <a:tab pos="379730" algn="l"/>
              </a:tabLst>
            </a:pPr>
            <a:r>
              <a:rPr lang="en-US" sz="1800" spc="-10" dirty="0">
                <a:solidFill>
                  <a:srgbClr val="CACACA"/>
                </a:solidFill>
                <a:latin typeface="Cambria"/>
                <a:cs typeface="Cambria"/>
              </a:rPr>
              <a:t>A</a:t>
            </a:r>
            <a:r>
              <a:rPr sz="1800" spc="50" dirty="0">
                <a:solidFill>
                  <a:srgbClr val="CACACA"/>
                </a:solidFill>
                <a:latin typeface="Cambria"/>
                <a:cs typeface="Cambria"/>
              </a:rPr>
              <a:t> </a:t>
            </a:r>
            <a:r>
              <a:rPr sz="1800" spc="-35" dirty="0">
                <a:solidFill>
                  <a:srgbClr val="CACACA"/>
                </a:solidFill>
                <a:latin typeface="Cambria"/>
                <a:cs typeface="Cambria"/>
              </a:rPr>
              <a:t>ﬂask</a:t>
            </a:r>
            <a:r>
              <a:rPr sz="1800" spc="50" dirty="0">
                <a:solidFill>
                  <a:srgbClr val="CACACA"/>
                </a:solidFill>
                <a:latin typeface="Cambria"/>
                <a:cs typeface="Cambria"/>
              </a:rPr>
              <a:t> </a:t>
            </a:r>
            <a:r>
              <a:rPr sz="1800" spc="-35" dirty="0">
                <a:solidFill>
                  <a:srgbClr val="CACACA"/>
                </a:solidFill>
                <a:latin typeface="Cambria"/>
                <a:cs typeface="Cambria"/>
              </a:rPr>
              <a:t>app</a:t>
            </a:r>
            <a:r>
              <a:rPr lang="en-US" sz="1800" spc="-35" dirty="0">
                <a:solidFill>
                  <a:srgbClr val="CACACA"/>
                </a:solidFill>
                <a:latin typeface="Cambria"/>
                <a:cs typeface="Cambria"/>
              </a:rPr>
              <a:t> was created</a:t>
            </a:r>
            <a:r>
              <a:rPr sz="1800" spc="50" dirty="0">
                <a:solidFill>
                  <a:srgbClr val="CACACA"/>
                </a:solidFill>
                <a:latin typeface="Cambria"/>
                <a:cs typeface="Cambria"/>
              </a:rPr>
              <a:t> </a:t>
            </a:r>
            <a:r>
              <a:rPr sz="1800" spc="-15" dirty="0">
                <a:solidFill>
                  <a:srgbClr val="CACACA"/>
                </a:solidFill>
                <a:latin typeface="Cambria"/>
                <a:cs typeface="Cambria"/>
              </a:rPr>
              <a:t>to</a:t>
            </a:r>
            <a:r>
              <a:rPr sz="1800" spc="50" dirty="0">
                <a:solidFill>
                  <a:srgbClr val="CACACA"/>
                </a:solidFill>
                <a:latin typeface="Cambria"/>
                <a:cs typeface="Cambria"/>
              </a:rPr>
              <a:t> </a:t>
            </a:r>
            <a:r>
              <a:rPr sz="1800" spc="-10" dirty="0">
                <a:solidFill>
                  <a:srgbClr val="CACACA"/>
                </a:solidFill>
                <a:latin typeface="Cambria"/>
                <a:cs typeface="Cambria"/>
              </a:rPr>
              <a:t>pull</a:t>
            </a:r>
            <a:r>
              <a:rPr sz="1800" spc="50" dirty="0">
                <a:solidFill>
                  <a:srgbClr val="CACACA"/>
                </a:solidFill>
                <a:latin typeface="Cambria"/>
                <a:cs typeface="Cambria"/>
              </a:rPr>
              <a:t> </a:t>
            </a:r>
            <a:r>
              <a:rPr lang="en-US" sz="1800" spc="-20" dirty="0">
                <a:solidFill>
                  <a:srgbClr val="CACACA"/>
                </a:solidFill>
                <a:latin typeface="Cambria"/>
                <a:cs typeface="Cambria"/>
              </a:rPr>
              <a:t>data from th</a:t>
            </a:r>
            <a:r>
              <a:rPr lang="en-US" spc="-20" dirty="0">
                <a:solidFill>
                  <a:srgbClr val="CACACA"/>
                </a:solidFill>
                <a:latin typeface="Cambria"/>
                <a:cs typeface="Cambria"/>
              </a:rPr>
              <a:t>e Postgres </a:t>
            </a:r>
            <a:r>
              <a:rPr sz="1800" spc="-50" dirty="0">
                <a:solidFill>
                  <a:srgbClr val="CACACA"/>
                </a:solidFill>
                <a:latin typeface="Cambria"/>
                <a:cs typeface="Cambria"/>
              </a:rPr>
              <a:t>database</a:t>
            </a:r>
            <a:endParaRPr lang="en-US" sz="1800" spc="-50" dirty="0">
              <a:solidFill>
                <a:srgbClr val="CACACA"/>
              </a:solidFill>
              <a:latin typeface="Cambria"/>
              <a:cs typeface="Cambria"/>
            </a:endParaRPr>
          </a:p>
          <a:p>
            <a:pPr marL="379095" indent="-367030">
              <a:lnSpc>
                <a:spcPct val="100000"/>
              </a:lnSpc>
              <a:spcBef>
                <a:spcPts val="315"/>
              </a:spcBef>
              <a:buFont typeface="Arial"/>
              <a:buChar char="●"/>
              <a:tabLst>
                <a:tab pos="379095" algn="l"/>
                <a:tab pos="379730" algn="l"/>
              </a:tabLst>
            </a:pPr>
            <a:r>
              <a:rPr lang="en-US" spc="-50" dirty="0">
                <a:solidFill>
                  <a:srgbClr val="CACACA"/>
                </a:solidFill>
                <a:latin typeface="Cambria"/>
                <a:cs typeface="Cambria"/>
              </a:rPr>
              <a:t>A Python file and PySpark were used to create machine learning models</a:t>
            </a:r>
            <a:endParaRPr lang="en-US" sz="1800" spc="-50" dirty="0">
              <a:solidFill>
                <a:srgbClr val="CACACA"/>
              </a:solidFill>
              <a:latin typeface="Cambria"/>
              <a:cs typeface="Cambria"/>
            </a:endParaRPr>
          </a:p>
          <a:p>
            <a:pPr marL="379095" indent="-367030">
              <a:lnSpc>
                <a:spcPct val="100000"/>
              </a:lnSpc>
              <a:spcBef>
                <a:spcPts val="315"/>
              </a:spcBef>
              <a:buFont typeface="Arial"/>
              <a:buChar char="●"/>
              <a:tabLst>
                <a:tab pos="379095" algn="l"/>
                <a:tab pos="379730" algn="l"/>
              </a:tabLst>
            </a:pPr>
            <a:r>
              <a:rPr lang="en-US" sz="1800" spc="-50" dirty="0">
                <a:solidFill>
                  <a:srgbClr val="CACACA"/>
                </a:solidFill>
                <a:latin typeface="Cambria"/>
                <a:cs typeface="Cambria"/>
              </a:rPr>
              <a:t>The Flask app was used to </a:t>
            </a:r>
            <a:r>
              <a:rPr lang="en-US" spc="-50" dirty="0">
                <a:solidFill>
                  <a:srgbClr val="CACACA"/>
                </a:solidFill>
                <a:latin typeface="Cambria"/>
                <a:cs typeface="Cambria"/>
              </a:rPr>
              <a:t>load </a:t>
            </a:r>
            <a:r>
              <a:rPr lang="en-US" sz="1800" spc="-50" dirty="0">
                <a:solidFill>
                  <a:srgbClr val="CACACA"/>
                </a:solidFill>
                <a:latin typeface="Cambria"/>
                <a:cs typeface="Cambria"/>
              </a:rPr>
              <a:t> the machine learning models</a:t>
            </a:r>
          </a:p>
          <a:p>
            <a:pPr marL="379095" indent="-367030">
              <a:spcBef>
                <a:spcPts val="315"/>
              </a:spcBef>
              <a:buFont typeface="Arial"/>
              <a:buChar char="●"/>
              <a:tabLst>
                <a:tab pos="379095" algn="l"/>
                <a:tab pos="379730" algn="l"/>
              </a:tabLst>
            </a:pPr>
            <a:r>
              <a:rPr lang="en-US" spc="-15" dirty="0">
                <a:solidFill>
                  <a:srgbClr val="CACACA"/>
                </a:solidFill>
                <a:latin typeface="Cambria"/>
                <a:cs typeface="Cambria"/>
              </a:rPr>
              <a:t>Tableau Public was used to create various visualizations</a:t>
            </a:r>
            <a:endParaRPr sz="1800" dirty="0">
              <a:latin typeface="Cambria"/>
              <a:cs typeface="Cambria"/>
            </a:endParaRPr>
          </a:p>
          <a:p>
            <a:pPr marL="379095" indent="-367030">
              <a:lnSpc>
                <a:spcPct val="100000"/>
              </a:lnSpc>
              <a:spcBef>
                <a:spcPts val="315"/>
              </a:spcBef>
              <a:buFont typeface="Arial"/>
              <a:buChar char="●"/>
              <a:tabLst>
                <a:tab pos="379095" algn="l"/>
                <a:tab pos="379730" algn="l"/>
              </a:tabLst>
            </a:pPr>
            <a:r>
              <a:rPr sz="1800" spc="-5" dirty="0">
                <a:solidFill>
                  <a:srgbClr val="CACACA"/>
                </a:solidFill>
                <a:latin typeface="Cambria"/>
                <a:cs typeface="Cambria"/>
              </a:rPr>
              <a:t>Display</a:t>
            </a:r>
            <a:r>
              <a:rPr sz="1800" spc="45" dirty="0">
                <a:solidFill>
                  <a:srgbClr val="CACACA"/>
                </a:solidFill>
                <a:latin typeface="Cambria"/>
                <a:cs typeface="Cambria"/>
              </a:rPr>
              <a:t> </a:t>
            </a:r>
            <a:r>
              <a:rPr lang="en-US" spc="45" dirty="0">
                <a:solidFill>
                  <a:srgbClr val="CACACA"/>
                </a:solidFill>
                <a:latin typeface="Cambria"/>
                <a:cs typeface="Cambria"/>
              </a:rPr>
              <a:t>and </a:t>
            </a:r>
            <a:r>
              <a:rPr lang="en-US" sz="1800" spc="-30" dirty="0">
                <a:solidFill>
                  <a:srgbClr val="CACACA"/>
                </a:solidFill>
                <a:latin typeface="Cambria"/>
                <a:cs typeface="Cambria"/>
              </a:rPr>
              <a:t>design </a:t>
            </a:r>
            <a:r>
              <a:rPr sz="1800" spc="-80" dirty="0">
                <a:solidFill>
                  <a:srgbClr val="CACACA"/>
                </a:solidFill>
                <a:latin typeface="Cambria"/>
                <a:cs typeface="Cambria"/>
              </a:rPr>
              <a:t>was</a:t>
            </a:r>
            <a:r>
              <a:rPr sz="1800" spc="50" dirty="0">
                <a:solidFill>
                  <a:srgbClr val="CACACA"/>
                </a:solidFill>
                <a:latin typeface="Cambria"/>
                <a:cs typeface="Cambria"/>
              </a:rPr>
              <a:t> </a:t>
            </a:r>
            <a:r>
              <a:rPr sz="1800" spc="-20" dirty="0">
                <a:solidFill>
                  <a:srgbClr val="CACACA"/>
                </a:solidFill>
                <a:latin typeface="Cambria"/>
                <a:cs typeface="Cambria"/>
              </a:rPr>
              <a:t>accomplished</a:t>
            </a:r>
            <a:r>
              <a:rPr sz="1800" spc="45" dirty="0">
                <a:solidFill>
                  <a:srgbClr val="CACACA"/>
                </a:solidFill>
                <a:latin typeface="Cambria"/>
                <a:cs typeface="Cambria"/>
              </a:rPr>
              <a:t> </a:t>
            </a:r>
            <a:r>
              <a:rPr sz="1800" spc="-20" dirty="0">
                <a:solidFill>
                  <a:srgbClr val="CACACA"/>
                </a:solidFill>
                <a:latin typeface="Cambria"/>
                <a:cs typeface="Cambria"/>
              </a:rPr>
              <a:t>using</a:t>
            </a:r>
            <a:r>
              <a:rPr sz="1800" spc="50" dirty="0">
                <a:solidFill>
                  <a:srgbClr val="CACACA"/>
                </a:solidFill>
                <a:latin typeface="Cambria"/>
                <a:cs typeface="Cambria"/>
              </a:rPr>
              <a:t> </a:t>
            </a:r>
            <a:r>
              <a:rPr lang="en-US" spc="50" dirty="0">
                <a:solidFill>
                  <a:srgbClr val="CACACA"/>
                </a:solidFill>
                <a:latin typeface="Cambria"/>
                <a:cs typeface="Cambria"/>
              </a:rPr>
              <a:t>HTML</a:t>
            </a:r>
            <a:endParaRPr lang="en-US" sz="1800" spc="50" dirty="0">
              <a:solidFill>
                <a:srgbClr val="CACACA"/>
              </a:solidFill>
              <a:latin typeface="Cambria"/>
              <a:cs typeface="Cambria"/>
            </a:endParaRPr>
          </a:p>
          <a:p>
            <a:pPr marL="379095" indent="-367030">
              <a:lnSpc>
                <a:spcPct val="100000"/>
              </a:lnSpc>
              <a:spcBef>
                <a:spcPts val="315"/>
              </a:spcBef>
              <a:buFont typeface="Arial"/>
              <a:buChar char="●"/>
              <a:tabLst>
                <a:tab pos="379095" algn="l"/>
                <a:tab pos="379730" algn="l"/>
              </a:tabLst>
            </a:pPr>
            <a:r>
              <a:rPr lang="en-US" sz="1800" spc="-5" dirty="0">
                <a:solidFill>
                  <a:srgbClr val="CACACA"/>
                </a:solidFill>
                <a:latin typeface="Cambria"/>
                <a:cs typeface="Cambria"/>
              </a:rPr>
              <a:t>The webpage was beautified using </a:t>
            </a:r>
            <a:r>
              <a:rPr sz="1800" spc="-30" dirty="0">
                <a:solidFill>
                  <a:srgbClr val="CACACA"/>
                </a:solidFill>
                <a:latin typeface="Cambria"/>
                <a:cs typeface="Cambria"/>
              </a:rPr>
              <a:t>Bootstrap</a:t>
            </a:r>
            <a:r>
              <a:rPr sz="1800" spc="45" dirty="0">
                <a:solidFill>
                  <a:srgbClr val="CACACA"/>
                </a:solidFill>
                <a:latin typeface="Cambria"/>
                <a:cs typeface="Cambria"/>
              </a:rPr>
              <a:t> </a:t>
            </a:r>
            <a:r>
              <a:rPr sz="1800" spc="-25" dirty="0">
                <a:solidFill>
                  <a:srgbClr val="CACACA"/>
                </a:solidFill>
                <a:latin typeface="Cambria"/>
                <a:cs typeface="Cambria"/>
              </a:rPr>
              <a:t>and</a:t>
            </a:r>
            <a:r>
              <a:rPr sz="1800" spc="45" dirty="0">
                <a:solidFill>
                  <a:srgbClr val="CACACA"/>
                </a:solidFill>
                <a:latin typeface="Cambria"/>
                <a:cs typeface="Cambria"/>
              </a:rPr>
              <a:t> </a:t>
            </a:r>
            <a:r>
              <a:rPr sz="1800" spc="-60" dirty="0">
                <a:solidFill>
                  <a:srgbClr val="CACACA"/>
                </a:solidFill>
                <a:latin typeface="Cambria"/>
                <a:cs typeface="Cambria"/>
              </a:rPr>
              <a:t>css</a:t>
            </a:r>
            <a:r>
              <a:rPr sz="1800" spc="45" dirty="0">
                <a:solidFill>
                  <a:srgbClr val="CACACA"/>
                </a:solidFill>
                <a:latin typeface="Cambria"/>
                <a:cs typeface="Cambria"/>
              </a:rPr>
              <a:t> </a:t>
            </a:r>
            <a:endParaRPr lang="en-US" sz="1800" spc="45" dirty="0">
              <a:solidFill>
                <a:srgbClr val="CACACA"/>
              </a:solidFill>
              <a:latin typeface="Cambria"/>
              <a:cs typeface="Cambria"/>
            </a:endParaRPr>
          </a:p>
          <a:p>
            <a:pPr marL="379095" indent="-367030">
              <a:lnSpc>
                <a:spcPct val="100000"/>
              </a:lnSpc>
              <a:spcBef>
                <a:spcPts val="315"/>
              </a:spcBef>
              <a:buFont typeface="Arial"/>
              <a:buChar char="●"/>
              <a:tabLst>
                <a:tab pos="379095" algn="l"/>
                <a:tab pos="379730" algn="l"/>
              </a:tabLst>
            </a:pPr>
            <a:r>
              <a:rPr lang="en-US" spc="45" dirty="0">
                <a:solidFill>
                  <a:srgbClr val="CACACA"/>
                </a:solidFill>
                <a:latin typeface="Cambria"/>
                <a:cs typeface="Cambria"/>
              </a:rPr>
              <a:t>Heroku was used to deploy the app</a:t>
            </a:r>
            <a:endParaRPr sz="1800" dirty="0">
              <a:latin typeface="Cambria"/>
              <a:cs typeface="Cambria"/>
            </a:endParaRPr>
          </a:p>
        </p:txBody>
      </p:sp>
      <p:pic>
        <p:nvPicPr>
          <p:cNvPr id="5" name="Graphic 4" descr="Blockchain outline">
            <a:extLst>
              <a:ext uri="{FF2B5EF4-FFF2-40B4-BE49-F238E27FC236}">
                <a16:creationId xmlns:a16="http://schemas.microsoft.com/office/drawing/2014/main" id="{A3BF786C-E0EE-430E-B9B5-E564D957A36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01000" y="62899"/>
            <a:ext cx="914400" cy="914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675225" y="674228"/>
            <a:ext cx="2891875" cy="259045"/>
          </a:xfrm>
          <a:prstGeom prst="rect">
            <a:avLst/>
          </a:prstGeom>
        </p:spPr>
        <p:txBody>
          <a:bodyPr vert="horz" wrap="square" lIns="0" tIns="12700" rIns="0" bIns="0" rtlCol="0">
            <a:spAutoFit/>
          </a:bodyPr>
          <a:lstStyle/>
          <a:p>
            <a:pPr marL="12700">
              <a:lnSpc>
                <a:spcPct val="100000"/>
              </a:lnSpc>
              <a:spcBef>
                <a:spcPts val="100"/>
              </a:spcBef>
            </a:pPr>
            <a:r>
              <a:rPr lang="en-US" sz="1600" spc="20" dirty="0">
                <a:solidFill>
                  <a:schemeClr val="bg1"/>
                </a:solidFill>
                <a:latin typeface="Cambria"/>
                <a:cs typeface="Cambria"/>
              </a:rPr>
              <a:t>Age Adjusted Death Rates </a:t>
            </a:r>
            <a:endParaRPr sz="1600" dirty="0">
              <a:solidFill>
                <a:schemeClr val="bg1"/>
              </a:solidFill>
              <a:latin typeface="Cambria"/>
              <a:cs typeface="Cambria"/>
            </a:endParaRPr>
          </a:p>
        </p:txBody>
      </p:sp>
      <p:sp>
        <p:nvSpPr>
          <p:cNvPr id="7" name="object 3">
            <a:extLst>
              <a:ext uri="{FF2B5EF4-FFF2-40B4-BE49-F238E27FC236}">
                <a16:creationId xmlns:a16="http://schemas.microsoft.com/office/drawing/2014/main" id="{C273D0EA-F56E-4327-AB41-4CA2B175A268}"/>
              </a:ext>
            </a:extLst>
          </p:cNvPr>
          <p:cNvSpPr txBox="1"/>
          <p:nvPr/>
        </p:nvSpPr>
        <p:spPr>
          <a:xfrm>
            <a:off x="5321431" y="1001745"/>
            <a:ext cx="3886200" cy="1559401"/>
          </a:xfrm>
          <a:prstGeom prst="rect">
            <a:avLst/>
          </a:prstGeom>
        </p:spPr>
        <p:txBody>
          <a:bodyPr vert="horz" wrap="square" lIns="0" tIns="12700" rIns="0" bIns="0" rtlCol="0">
            <a:spAutoFit/>
          </a:bodyPr>
          <a:lstStyle/>
          <a:p>
            <a:pPr marL="298450" indent="-285750">
              <a:lnSpc>
                <a:spcPct val="100000"/>
              </a:lnSpc>
              <a:spcBef>
                <a:spcPts val="100"/>
              </a:spcBef>
              <a:buFont typeface="Arial" panose="020B0604020202020204" pitchFamily="34" charset="0"/>
              <a:buChar char="•"/>
            </a:pPr>
            <a:r>
              <a:rPr lang="en-US" sz="1400" spc="20" dirty="0">
                <a:solidFill>
                  <a:srgbClr val="CACACA"/>
                </a:solidFill>
                <a:latin typeface="Cambria"/>
                <a:cs typeface="Cambria"/>
              </a:rPr>
              <a:t>Minnesota and N.Dakota have lowest the age adjusted death rates</a:t>
            </a:r>
          </a:p>
          <a:p>
            <a:pPr marL="298450" indent="-285750">
              <a:lnSpc>
                <a:spcPct val="100000"/>
              </a:lnSpc>
              <a:spcBef>
                <a:spcPts val="100"/>
              </a:spcBef>
              <a:buFont typeface="Arial" panose="020B0604020202020204" pitchFamily="34" charset="0"/>
              <a:buChar char="•"/>
            </a:pPr>
            <a:r>
              <a:rPr lang="en-US" sz="1400" spc="20" dirty="0">
                <a:solidFill>
                  <a:srgbClr val="CACACA"/>
                </a:solidFill>
                <a:latin typeface="Cambria"/>
                <a:cs typeface="Cambria"/>
              </a:rPr>
              <a:t>Louisiana, Kentucky, Alabama have the highest heart disease death rates</a:t>
            </a:r>
          </a:p>
          <a:p>
            <a:pPr marL="298450" indent="-285750">
              <a:lnSpc>
                <a:spcPct val="100000"/>
              </a:lnSpc>
              <a:spcBef>
                <a:spcPts val="100"/>
              </a:spcBef>
              <a:buFont typeface="Arial" panose="020B0604020202020204" pitchFamily="34" charset="0"/>
              <a:buChar char="•"/>
            </a:pPr>
            <a:r>
              <a:rPr lang="en-US" sz="1400" spc="20" dirty="0">
                <a:solidFill>
                  <a:srgbClr val="CACACA"/>
                </a:solidFill>
                <a:latin typeface="Cambria"/>
                <a:cs typeface="Cambria"/>
              </a:rPr>
              <a:t>Wyoming is among the highest with suicide rate on the national level</a:t>
            </a:r>
          </a:p>
          <a:p>
            <a:pPr marL="298450" indent="-285750">
              <a:lnSpc>
                <a:spcPct val="100000"/>
              </a:lnSpc>
              <a:spcBef>
                <a:spcPts val="100"/>
              </a:spcBef>
              <a:buFont typeface="Arial" panose="020B0604020202020204" pitchFamily="34" charset="0"/>
              <a:buChar char="•"/>
            </a:pPr>
            <a:endParaRPr sz="1400" dirty="0">
              <a:latin typeface="Cambria"/>
              <a:cs typeface="Cambria"/>
            </a:endParaRPr>
          </a:p>
        </p:txBody>
      </p:sp>
      <p:sp>
        <p:nvSpPr>
          <p:cNvPr id="8" name="object 2">
            <a:extLst>
              <a:ext uri="{FF2B5EF4-FFF2-40B4-BE49-F238E27FC236}">
                <a16:creationId xmlns:a16="http://schemas.microsoft.com/office/drawing/2014/main" id="{6BA842CD-12A8-430C-8157-6F477D43846B}"/>
              </a:ext>
            </a:extLst>
          </p:cNvPr>
          <p:cNvSpPr txBox="1">
            <a:spLocks noGrp="1"/>
          </p:cNvSpPr>
          <p:nvPr>
            <p:ph type="title"/>
          </p:nvPr>
        </p:nvSpPr>
        <p:spPr>
          <a:xfrm>
            <a:off x="354588" y="145367"/>
            <a:ext cx="4034875" cy="474489"/>
          </a:xfrm>
          <a:prstGeom prst="rect">
            <a:avLst/>
          </a:prstGeom>
        </p:spPr>
        <p:txBody>
          <a:bodyPr vert="horz" wrap="square" lIns="0" tIns="12700" rIns="0" bIns="0" rtlCol="0">
            <a:spAutoFit/>
          </a:bodyPr>
          <a:lstStyle/>
          <a:p>
            <a:pPr marL="12700">
              <a:lnSpc>
                <a:spcPct val="100000"/>
              </a:lnSpc>
              <a:spcBef>
                <a:spcPts val="100"/>
              </a:spcBef>
            </a:pPr>
            <a:r>
              <a:rPr lang="en-US" sz="3000" spc="-165" dirty="0">
                <a:solidFill>
                  <a:srgbClr val="FFFFFF"/>
                </a:solidFill>
                <a:latin typeface="Calibri"/>
                <a:cs typeface="Calibri"/>
              </a:rPr>
              <a:t>Tableau Visualizations</a:t>
            </a:r>
            <a:endParaRPr sz="3000" dirty="0">
              <a:latin typeface="Calibri"/>
              <a:cs typeface="Calibri"/>
            </a:endParaRPr>
          </a:p>
        </p:txBody>
      </p:sp>
      <p:sp>
        <p:nvSpPr>
          <p:cNvPr id="9" name="object 3">
            <a:extLst>
              <a:ext uri="{FF2B5EF4-FFF2-40B4-BE49-F238E27FC236}">
                <a16:creationId xmlns:a16="http://schemas.microsoft.com/office/drawing/2014/main" id="{2B48DF34-105B-4878-96A3-EAC925B84B08}"/>
              </a:ext>
            </a:extLst>
          </p:cNvPr>
          <p:cNvSpPr txBox="1"/>
          <p:nvPr/>
        </p:nvSpPr>
        <p:spPr>
          <a:xfrm>
            <a:off x="354588" y="3562350"/>
            <a:ext cx="4309524" cy="1343958"/>
          </a:xfrm>
          <a:prstGeom prst="rect">
            <a:avLst/>
          </a:prstGeom>
        </p:spPr>
        <p:txBody>
          <a:bodyPr vert="horz" wrap="square" lIns="0" tIns="12700" rIns="0" bIns="0" rtlCol="0">
            <a:spAutoFit/>
          </a:bodyPr>
          <a:lstStyle/>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Wyoming, West-Virginia and New Mexico have the highest death rate with 0.5 death for 1000 people</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Minnesota, New York, California have the lowest rate with 0.2 deaths for 1000 people</a:t>
            </a:r>
            <a:endParaRPr lang="en-US" sz="1400" dirty="0">
              <a:solidFill>
                <a:schemeClr val="bg1">
                  <a:lumMod val="85000"/>
                </a:schemeClr>
              </a:solidFill>
              <a:latin typeface="Cambria" panose="02040503050406030204" pitchFamily="18" charset="0"/>
              <a:ea typeface="Cambria" panose="02040503050406030204" pitchFamily="18" charset="0"/>
              <a:cs typeface="Cambria"/>
            </a:endParaRPr>
          </a:p>
          <a:p>
            <a:pPr marL="298450" indent="-285750">
              <a:lnSpc>
                <a:spcPct val="100000"/>
              </a:lnSpc>
              <a:spcBef>
                <a:spcPts val="100"/>
              </a:spcBef>
              <a:buFont typeface="Arial" panose="020B0604020202020204" pitchFamily="34" charset="0"/>
              <a:buChar char="•"/>
            </a:pPr>
            <a:endParaRPr lang="en-US" sz="1400" spc="20" dirty="0">
              <a:solidFill>
                <a:srgbClr val="CACACA"/>
              </a:solidFill>
              <a:latin typeface="Cambria"/>
              <a:cs typeface="Cambria"/>
            </a:endParaRPr>
          </a:p>
          <a:p>
            <a:pPr marL="298450" indent="-285750">
              <a:lnSpc>
                <a:spcPct val="100000"/>
              </a:lnSpc>
              <a:spcBef>
                <a:spcPts val="100"/>
              </a:spcBef>
              <a:buFont typeface="Arial" panose="020B0604020202020204" pitchFamily="34" charset="0"/>
              <a:buChar char="•"/>
            </a:pPr>
            <a:endParaRPr lang="en-US" sz="1400" dirty="0">
              <a:latin typeface="Cambria"/>
              <a:cs typeface="Cambria"/>
            </a:endParaRPr>
          </a:p>
        </p:txBody>
      </p:sp>
      <p:pic>
        <p:nvPicPr>
          <p:cNvPr id="11" name="Graphic 10" descr="Images outline">
            <a:extLst>
              <a:ext uri="{FF2B5EF4-FFF2-40B4-BE49-F238E27FC236}">
                <a16:creationId xmlns:a16="http://schemas.microsoft.com/office/drawing/2014/main" id="{68DE6F59-C49A-41A0-8718-FA2CAC22914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82000" y="-1"/>
            <a:ext cx="660726" cy="474489"/>
          </a:xfrm>
          <a:prstGeom prst="rect">
            <a:avLst/>
          </a:prstGeom>
        </p:spPr>
      </p:pic>
      <p:pic>
        <p:nvPicPr>
          <p:cNvPr id="5" name="Picture 4" descr="Map&#10;&#10;Description automatically generated">
            <a:extLst>
              <a:ext uri="{FF2B5EF4-FFF2-40B4-BE49-F238E27FC236}">
                <a16:creationId xmlns:a16="http://schemas.microsoft.com/office/drawing/2014/main" id="{F9332F49-4A40-4D8C-AC57-C0AFBF7288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4000" y="2724150"/>
            <a:ext cx="3574327" cy="2286752"/>
          </a:xfrm>
          <a:prstGeom prst="rect">
            <a:avLst/>
          </a:prstGeom>
        </p:spPr>
      </p:pic>
      <p:pic>
        <p:nvPicPr>
          <p:cNvPr id="6" name="Picture 5" descr="Map&#10;&#10;Description automatically generated">
            <a:extLst>
              <a:ext uri="{FF2B5EF4-FFF2-40B4-BE49-F238E27FC236}">
                <a16:creationId xmlns:a16="http://schemas.microsoft.com/office/drawing/2014/main" id="{94A51887-32C3-4F52-82F4-7A57BA3C73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5782" y="1061108"/>
            <a:ext cx="3813992" cy="2228496"/>
          </a:xfrm>
          <a:prstGeom prst="rect">
            <a:avLst/>
          </a:prstGeom>
        </p:spPr>
      </p:pic>
      <p:sp>
        <p:nvSpPr>
          <p:cNvPr id="12" name="object 4">
            <a:extLst>
              <a:ext uri="{FF2B5EF4-FFF2-40B4-BE49-F238E27FC236}">
                <a16:creationId xmlns:a16="http://schemas.microsoft.com/office/drawing/2014/main" id="{4544B68F-2EAC-4AC1-A391-85843296590B}"/>
              </a:ext>
            </a:extLst>
          </p:cNvPr>
          <p:cNvSpPr txBox="1"/>
          <p:nvPr/>
        </p:nvSpPr>
        <p:spPr>
          <a:xfrm>
            <a:off x="609600" y="674228"/>
            <a:ext cx="2562175" cy="243656"/>
          </a:xfrm>
          <a:prstGeom prst="rect">
            <a:avLst/>
          </a:prstGeom>
        </p:spPr>
        <p:txBody>
          <a:bodyPr vert="horz" wrap="square" lIns="0" tIns="12700" rIns="0" bIns="0" rtlCol="0">
            <a:spAutoFit/>
          </a:bodyPr>
          <a:lstStyle/>
          <a:p>
            <a:pPr marL="12700">
              <a:lnSpc>
                <a:spcPct val="100000"/>
              </a:lnSpc>
              <a:spcBef>
                <a:spcPts val="100"/>
              </a:spcBef>
            </a:pPr>
            <a:r>
              <a:rPr lang="en-US" sz="1400" spc="-15" dirty="0">
                <a:solidFill>
                  <a:schemeClr val="bg1"/>
                </a:solidFill>
                <a:latin typeface="Cambria"/>
                <a:cs typeface="Cambria"/>
              </a:rPr>
              <a:t>Total </a:t>
            </a:r>
            <a:r>
              <a:rPr lang="en-US" sz="1500" spc="-15" dirty="0">
                <a:solidFill>
                  <a:schemeClr val="bg1"/>
                </a:solidFill>
                <a:latin typeface="Cambria"/>
                <a:cs typeface="Cambria"/>
              </a:rPr>
              <a:t>Deaths</a:t>
            </a:r>
            <a:r>
              <a:rPr lang="en-US" sz="1400" spc="-15" dirty="0">
                <a:solidFill>
                  <a:schemeClr val="bg1"/>
                </a:solidFill>
                <a:latin typeface="Cambria"/>
                <a:cs typeface="Cambria"/>
              </a:rPr>
              <a:t> per 1000 Population</a:t>
            </a:r>
            <a:endParaRPr lang="en-US" sz="1400" dirty="0">
              <a:solidFill>
                <a:schemeClr val="bg1"/>
              </a:solidFill>
              <a:latin typeface="Cambria"/>
              <a:cs typeface="Cambria"/>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4822" y="731203"/>
            <a:ext cx="2891875" cy="259045"/>
          </a:xfrm>
          <a:prstGeom prst="rect">
            <a:avLst/>
          </a:prstGeom>
        </p:spPr>
        <p:txBody>
          <a:bodyPr vert="horz" wrap="square" lIns="0" tIns="12700" rIns="0" bIns="0" rtlCol="0">
            <a:spAutoFit/>
          </a:bodyPr>
          <a:lstStyle/>
          <a:p>
            <a:pPr marL="12700">
              <a:lnSpc>
                <a:spcPct val="100000"/>
              </a:lnSpc>
              <a:spcBef>
                <a:spcPts val="100"/>
              </a:spcBef>
            </a:pPr>
            <a:r>
              <a:rPr lang="en-US" sz="1400" spc="20" dirty="0">
                <a:solidFill>
                  <a:schemeClr val="bg1">
                    <a:lumMod val="95000"/>
                  </a:schemeClr>
                </a:solidFill>
                <a:latin typeface="Cambria"/>
                <a:cs typeface="Cambria"/>
              </a:rPr>
              <a:t>Top 10 States </a:t>
            </a:r>
            <a:r>
              <a:rPr lang="en-US" sz="1600" spc="20" dirty="0">
                <a:solidFill>
                  <a:schemeClr val="bg1">
                    <a:lumMod val="95000"/>
                  </a:schemeClr>
                </a:solidFill>
                <a:latin typeface="Cambria"/>
                <a:cs typeface="Cambria"/>
              </a:rPr>
              <a:t>with</a:t>
            </a:r>
            <a:r>
              <a:rPr lang="en-US" sz="1400" spc="20" dirty="0">
                <a:solidFill>
                  <a:schemeClr val="bg1">
                    <a:lumMod val="95000"/>
                  </a:schemeClr>
                </a:solidFill>
                <a:latin typeface="Cambria"/>
                <a:cs typeface="Cambria"/>
              </a:rPr>
              <a:t> Highest Deaths</a:t>
            </a:r>
            <a:endParaRPr sz="1400" dirty="0">
              <a:solidFill>
                <a:schemeClr val="bg1">
                  <a:lumMod val="95000"/>
                </a:schemeClr>
              </a:solidFill>
              <a:latin typeface="Cambria"/>
              <a:cs typeface="Cambria"/>
            </a:endParaRPr>
          </a:p>
        </p:txBody>
      </p:sp>
      <p:sp>
        <p:nvSpPr>
          <p:cNvPr id="8" name="object 2">
            <a:extLst>
              <a:ext uri="{FF2B5EF4-FFF2-40B4-BE49-F238E27FC236}">
                <a16:creationId xmlns:a16="http://schemas.microsoft.com/office/drawing/2014/main" id="{2809A531-89F9-4502-8754-7EB7538578A2}"/>
              </a:ext>
            </a:extLst>
          </p:cNvPr>
          <p:cNvSpPr txBox="1">
            <a:spLocks/>
          </p:cNvSpPr>
          <p:nvPr/>
        </p:nvSpPr>
        <p:spPr>
          <a:xfrm>
            <a:off x="269102" y="211566"/>
            <a:ext cx="4034875" cy="474489"/>
          </a:xfrm>
          <a:prstGeom prst="rect">
            <a:avLst/>
          </a:prstGeom>
        </p:spPr>
        <p:txBody>
          <a:bodyPr vert="horz" wrap="square" lIns="0" tIns="12700" rIns="0" bIns="0" rtlCol="0">
            <a:spAutoFit/>
          </a:bodyPr>
          <a:lstStyle>
            <a:lvl1pPr>
              <a:defRPr sz="4400" b="0" i="0">
                <a:solidFill>
                  <a:srgbClr val="CACACA"/>
                </a:solidFill>
                <a:latin typeface="Cambria"/>
                <a:ea typeface="+mj-ea"/>
                <a:cs typeface="Cambria"/>
              </a:defRPr>
            </a:lvl1pPr>
          </a:lstStyle>
          <a:p>
            <a:pPr marL="12700">
              <a:spcBef>
                <a:spcPts val="100"/>
              </a:spcBef>
            </a:pPr>
            <a:r>
              <a:rPr lang="en-US" sz="3000" kern="0" spc="-165" dirty="0">
                <a:solidFill>
                  <a:srgbClr val="FFFFFF"/>
                </a:solidFill>
                <a:latin typeface="Calibri"/>
                <a:cs typeface="Calibri"/>
              </a:rPr>
              <a:t> Visualizations II</a:t>
            </a:r>
            <a:endParaRPr lang="en-US" sz="3000" kern="0" dirty="0">
              <a:latin typeface="Calibri"/>
              <a:cs typeface="Calibri"/>
            </a:endParaRPr>
          </a:p>
        </p:txBody>
      </p:sp>
      <p:pic>
        <p:nvPicPr>
          <p:cNvPr id="16" name="Graphic 15" descr="Images outline">
            <a:extLst>
              <a:ext uri="{FF2B5EF4-FFF2-40B4-BE49-F238E27FC236}">
                <a16:creationId xmlns:a16="http://schemas.microsoft.com/office/drawing/2014/main" id="{268BD781-1EBB-47A0-9FFB-BC49BB2AD99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58200" y="-83710"/>
            <a:ext cx="685800" cy="474489"/>
          </a:xfrm>
          <a:prstGeom prst="rect">
            <a:avLst/>
          </a:prstGeom>
        </p:spPr>
      </p:pic>
      <p:sp>
        <p:nvSpPr>
          <p:cNvPr id="17" name="object 3">
            <a:extLst>
              <a:ext uri="{FF2B5EF4-FFF2-40B4-BE49-F238E27FC236}">
                <a16:creationId xmlns:a16="http://schemas.microsoft.com/office/drawing/2014/main" id="{B9352126-852C-4651-A099-C58496A5711E}"/>
              </a:ext>
            </a:extLst>
          </p:cNvPr>
          <p:cNvSpPr txBox="1"/>
          <p:nvPr/>
        </p:nvSpPr>
        <p:spPr>
          <a:xfrm>
            <a:off x="5893541" y="3621494"/>
            <a:ext cx="3250459" cy="1585049"/>
          </a:xfrm>
          <a:prstGeom prst="rect">
            <a:avLst/>
          </a:prstGeom>
        </p:spPr>
        <p:txBody>
          <a:bodyPr vert="horz" wrap="square" lIns="0" tIns="12700" rIns="0" bIns="0" rtlCol="0">
            <a:spAutoFit/>
          </a:bodyPr>
          <a:lstStyle/>
          <a:p>
            <a:pPr marL="298450" indent="-285750">
              <a:lnSpc>
                <a:spcPct val="100000"/>
              </a:lnSpc>
              <a:spcBef>
                <a:spcPts val="100"/>
              </a:spcBef>
              <a:buFont typeface="Arial" panose="020B0604020202020204" pitchFamily="34" charset="0"/>
              <a:buChar char="•"/>
            </a:pPr>
            <a:r>
              <a:rPr lang="en-US" sz="1400" spc="20" dirty="0">
                <a:solidFill>
                  <a:srgbClr val="CACACA"/>
                </a:solidFill>
                <a:latin typeface="Cambria"/>
                <a:cs typeface="Cambria"/>
              </a:rPr>
              <a:t>Heart Disease 33%</a:t>
            </a:r>
          </a:p>
          <a:p>
            <a:pPr marL="298450" indent="-285750">
              <a:lnSpc>
                <a:spcPct val="100000"/>
              </a:lnSpc>
              <a:spcBef>
                <a:spcPts val="100"/>
              </a:spcBef>
              <a:buFont typeface="Arial" panose="020B0604020202020204" pitchFamily="34" charset="0"/>
              <a:buChar char="•"/>
            </a:pPr>
            <a:r>
              <a:rPr lang="en-US" sz="1400" spc="20" dirty="0">
                <a:solidFill>
                  <a:srgbClr val="CACACA"/>
                </a:solidFill>
                <a:latin typeface="Cambria"/>
                <a:cs typeface="Cambria"/>
              </a:rPr>
              <a:t>Cancer 29%</a:t>
            </a:r>
          </a:p>
          <a:p>
            <a:pPr marL="298450" indent="-285750">
              <a:lnSpc>
                <a:spcPct val="100000"/>
              </a:lnSpc>
              <a:spcBef>
                <a:spcPts val="100"/>
              </a:spcBef>
              <a:buFont typeface="Arial" panose="020B0604020202020204" pitchFamily="34" charset="0"/>
              <a:buChar char="•"/>
            </a:pPr>
            <a:r>
              <a:rPr lang="en-US" sz="1400" spc="20" dirty="0">
                <a:solidFill>
                  <a:srgbClr val="CACACA"/>
                </a:solidFill>
                <a:latin typeface="Cambria"/>
                <a:cs typeface="Cambria"/>
              </a:rPr>
              <a:t>Stroke 7.5% </a:t>
            </a:r>
          </a:p>
          <a:p>
            <a:pPr marL="298450" indent="-285750">
              <a:lnSpc>
                <a:spcPct val="100000"/>
              </a:lnSpc>
              <a:spcBef>
                <a:spcPts val="100"/>
              </a:spcBef>
              <a:buFont typeface="Arial" panose="020B0604020202020204" pitchFamily="34" charset="0"/>
              <a:buChar char="•"/>
            </a:pPr>
            <a:r>
              <a:rPr lang="en-US" sz="1400" spc="20" dirty="0">
                <a:solidFill>
                  <a:srgbClr val="CACACA"/>
                </a:solidFill>
                <a:latin typeface="Cambria"/>
                <a:cs typeface="Cambria"/>
              </a:rPr>
              <a:t>Chronic Lower Respiratory Disease (CLRD) 7.15%</a:t>
            </a:r>
          </a:p>
          <a:p>
            <a:pPr marL="298450" indent="-285750">
              <a:lnSpc>
                <a:spcPct val="100000"/>
              </a:lnSpc>
              <a:spcBef>
                <a:spcPts val="100"/>
              </a:spcBef>
              <a:buFont typeface="Arial" panose="020B0604020202020204" pitchFamily="34" charset="0"/>
              <a:buChar char="•"/>
            </a:pPr>
            <a:r>
              <a:rPr lang="en-US" sz="1400" spc="20" dirty="0">
                <a:solidFill>
                  <a:srgbClr val="CACACA"/>
                </a:solidFill>
                <a:latin typeface="Cambria"/>
                <a:cs typeface="Cambria"/>
              </a:rPr>
              <a:t>Unintentional Injuries 6.47%</a:t>
            </a:r>
          </a:p>
          <a:p>
            <a:pPr marL="298450" indent="-285750">
              <a:lnSpc>
                <a:spcPct val="100000"/>
              </a:lnSpc>
              <a:spcBef>
                <a:spcPts val="100"/>
              </a:spcBef>
              <a:buFont typeface="Arial" panose="020B0604020202020204" pitchFamily="34" charset="0"/>
              <a:buChar char="•"/>
            </a:pPr>
            <a:endParaRPr lang="en-US" sz="1400" dirty="0">
              <a:latin typeface="Cambria"/>
              <a:cs typeface="Cambria"/>
            </a:endParaRPr>
          </a:p>
        </p:txBody>
      </p:sp>
      <p:sp>
        <p:nvSpPr>
          <p:cNvPr id="19" name="object 3">
            <a:extLst>
              <a:ext uri="{FF2B5EF4-FFF2-40B4-BE49-F238E27FC236}">
                <a16:creationId xmlns:a16="http://schemas.microsoft.com/office/drawing/2014/main" id="{8EFA53DC-554B-4D78-8F4C-277969861AB8}"/>
              </a:ext>
            </a:extLst>
          </p:cNvPr>
          <p:cNvSpPr txBox="1"/>
          <p:nvPr/>
        </p:nvSpPr>
        <p:spPr>
          <a:xfrm>
            <a:off x="467672" y="1131860"/>
            <a:ext cx="3250459" cy="913070"/>
          </a:xfrm>
          <a:prstGeom prst="rect">
            <a:avLst/>
          </a:prstGeom>
        </p:spPr>
        <p:txBody>
          <a:bodyPr vert="horz" wrap="square" lIns="0" tIns="12700" rIns="0" bIns="0" rtlCol="0">
            <a:spAutoFit/>
          </a:bodyPr>
          <a:lstStyle/>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California </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Florida</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New York</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Texas</a:t>
            </a:r>
            <a:r>
              <a:rPr lang="en-US" sz="1400" spc="2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 </a:t>
            </a:r>
            <a:endPar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endParaRPr>
          </a:p>
        </p:txBody>
      </p:sp>
      <p:pic>
        <p:nvPicPr>
          <p:cNvPr id="20" name="Picture 19" descr="Chart, bar chart&#10;&#10;Description automatically generated">
            <a:extLst>
              <a:ext uri="{FF2B5EF4-FFF2-40B4-BE49-F238E27FC236}">
                <a16:creationId xmlns:a16="http://schemas.microsoft.com/office/drawing/2014/main" id="{80E545B2-C950-47AE-B5FF-5365A2F347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102" y="2265821"/>
            <a:ext cx="3920472" cy="2666114"/>
          </a:xfrm>
          <a:prstGeom prst="rect">
            <a:avLst/>
          </a:prstGeom>
        </p:spPr>
      </p:pic>
      <p:sp>
        <p:nvSpPr>
          <p:cNvPr id="21" name="object 3">
            <a:extLst>
              <a:ext uri="{FF2B5EF4-FFF2-40B4-BE49-F238E27FC236}">
                <a16:creationId xmlns:a16="http://schemas.microsoft.com/office/drawing/2014/main" id="{B3E66069-3318-429C-B16D-4A700FD76BB0}"/>
              </a:ext>
            </a:extLst>
          </p:cNvPr>
          <p:cNvSpPr txBox="1"/>
          <p:nvPr/>
        </p:nvSpPr>
        <p:spPr>
          <a:xfrm>
            <a:off x="6164717" y="560991"/>
            <a:ext cx="2891875" cy="259045"/>
          </a:xfrm>
          <a:prstGeom prst="rect">
            <a:avLst/>
          </a:prstGeom>
        </p:spPr>
        <p:txBody>
          <a:bodyPr vert="horz" wrap="square" lIns="0" tIns="12700" rIns="0" bIns="0" rtlCol="0">
            <a:spAutoFit/>
          </a:bodyPr>
          <a:lstStyle/>
          <a:p>
            <a:pPr marL="12700">
              <a:lnSpc>
                <a:spcPct val="100000"/>
              </a:lnSpc>
              <a:spcBef>
                <a:spcPts val="100"/>
              </a:spcBef>
            </a:pPr>
            <a:r>
              <a:rPr lang="en-US" sz="1600" spc="20" dirty="0">
                <a:solidFill>
                  <a:schemeClr val="bg1">
                    <a:lumMod val="95000"/>
                  </a:schemeClr>
                </a:solidFill>
                <a:latin typeface="Cambria"/>
                <a:cs typeface="Cambria"/>
              </a:rPr>
              <a:t>Causes Distribution </a:t>
            </a:r>
            <a:endParaRPr sz="1600" dirty="0">
              <a:solidFill>
                <a:schemeClr val="bg1">
                  <a:lumMod val="95000"/>
                </a:schemeClr>
              </a:solidFill>
              <a:latin typeface="Cambria"/>
              <a:cs typeface="Cambria"/>
            </a:endParaRPr>
          </a:p>
        </p:txBody>
      </p:sp>
      <p:pic>
        <p:nvPicPr>
          <p:cNvPr id="4" name="Picture 3" descr="Chart&#10;&#10;Description automatically generated">
            <a:extLst>
              <a:ext uri="{FF2B5EF4-FFF2-40B4-BE49-F238E27FC236}">
                <a16:creationId xmlns:a16="http://schemas.microsoft.com/office/drawing/2014/main" id="{716CEE59-7AA0-4E09-9CC6-427CCBAF20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4000" y="860725"/>
            <a:ext cx="3630721" cy="2666114"/>
          </a:xfrm>
          <a:prstGeom prst="rect">
            <a:avLst/>
          </a:prstGeom>
        </p:spPr>
      </p:pic>
    </p:spTree>
    <p:extLst>
      <p:ext uri="{BB962C8B-B14F-4D97-AF65-F5344CB8AC3E}">
        <p14:creationId xmlns:p14="http://schemas.microsoft.com/office/powerpoint/2010/main" val="3920498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474482" y="786147"/>
            <a:ext cx="2891875" cy="228268"/>
          </a:xfrm>
          <a:prstGeom prst="rect">
            <a:avLst/>
          </a:prstGeom>
        </p:spPr>
        <p:txBody>
          <a:bodyPr vert="horz" wrap="square" lIns="0" tIns="12700" rIns="0" bIns="0" rtlCol="0">
            <a:spAutoFit/>
          </a:bodyPr>
          <a:lstStyle/>
          <a:p>
            <a:pPr marL="12700">
              <a:lnSpc>
                <a:spcPct val="100000"/>
              </a:lnSpc>
              <a:spcBef>
                <a:spcPts val="100"/>
              </a:spcBef>
            </a:pPr>
            <a:r>
              <a:rPr lang="en-US" sz="1400" spc="20" dirty="0">
                <a:solidFill>
                  <a:srgbClr val="CACACA"/>
                </a:solidFill>
                <a:latin typeface="Cambria"/>
                <a:cs typeface="Cambria"/>
              </a:rPr>
              <a:t>Heart Disease Mortality Distribution</a:t>
            </a:r>
            <a:endParaRPr sz="1400" dirty="0">
              <a:latin typeface="Cambria"/>
              <a:cs typeface="Cambria"/>
            </a:endParaRPr>
          </a:p>
        </p:txBody>
      </p:sp>
      <p:sp>
        <p:nvSpPr>
          <p:cNvPr id="8" name="object 2">
            <a:extLst>
              <a:ext uri="{FF2B5EF4-FFF2-40B4-BE49-F238E27FC236}">
                <a16:creationId xmlns:a16="http://schemas.microsoft.com/office/drawing/2014/main" id="{2809A531-89F9-4502-8754-7EB7538578A2}"/>
              </a:ext>
            </a:extLst>
          </p:cNvPr>
          <p:cNvSpPr txBox="1">
            <a:spLocks/>
          </p:cNvSpPr>
          <p:nvPr/>
        </p:nvSpPr>
        <p:spPr>
          <a:xfrm>
            <a:off x="269102" y="211566"/>
            <a:ext cx="4034875" cy="474489"/>
          </a:xfrm>
          <a:prstGeom prst="rect">
            <a:avLst/>
          </a:prstGeom>
        </p:spPr>
        <p:txBody>
          <a:bodyPr vert="horz" wrap="square" lIns="0" tIns="12700" rIns="0" bIns="0" rtlCol="0">
            <a:spAutoFit/>
          </a:bodyPr>
          <a:lstStyle>
            <a:lvl1pPr>
              <a:defRPr sz="4400" b="0" i="0">
                <a:solidFill>
                  <a:srgbClr val="CACACA"/>
                </a:solidFill>
                <a:latin typeface="Cambria"/>
                <a:ea typeface="+mj-ea"/>
                <a:cs typeface="Cambria"/>
              </a:defRPr>
            </a:lvl1pPr>
          </a:lstStyle>
          <a:p>
            <a:pPr marL="12700">
              <a:spcBef>
                <a:spcPts val="100"/>
              </a:spcBef>
            </a:pPr>
            <a:r>
              <a:rPr lang="en-US" sz="3000" kern="0" spc="-165" dirty="0">
                <a:solidFill>
                  <a:srgbClr val="FFFFFF"/>
                </a:solidFill>
                <a:latin typeface="Calibri"/>
                <a:cs typeface="Calibri"/>
              </a:rPr>
              <a:t> Visualizations III</a:t>
            </a:r>
            <a:endParaRPr lang="en-US" sz="3000" kern="0" dirty="0">
              <a:latin typeface="Calibri"/>
              <a:cs typeface="Calibri"/>
            </a:endParaRPr>
          </a:p>
        </p:txBody>
      </p:sp>
      <p:pic>
        <p:nvPicPr>
          <p:cNvPr id="16" name="Graphic 15" descr="Images outline">
            <a:extLst>
              <a:ext uri="{FF2B5EF4-FFF2-40B4-BE49-F238E27FC236}">
                <a16:creationId xmlns:a16="http://schemas.microsoft.com/office/drawing/2014/main" id="{268BD781-1EBB-47A0-9FFB-BC49BB2AD99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58200" y="-83710"/>
            <a:ext cx="685800" cy="474489"/>
          </a:xfrm>
          <a:prstGeom prst="rect">
            <a:avLst/>
          </a:prstGeom>
        </p:spPr>
      </p:pic>
      <p:pic>
        <p:nvPicPr>
          <p:cNvPr id="4" name="Picture 3" descr="Chart, bubble chart&#10;&#10;Description automatically generated">
            <a:extLst>
              <a:ext uri="{FF2B5EF4-FFF2-40B4-BE49-F238E27FC236}">
                <a16:creationId xmlns:a16="http://schemas.microsoft.com/office/drawing/2014/main" id="{62185F20-E677-4586-90E2-4DE54D3BE9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9600" y="900281"/>
            <a:ext cx="4543426" cy="3352800"/>
          </a:xfrm>
          <a:prstGeom prst="rect">
            <a:avLst/>
          </a:prstGeom>
        </p:spPr>
      </p:pic>
      <p:sp>
        <p:nvSpPr>
          <p:cNvPr id="19" name="object 3">
            <a:extLst>
              <a:ext uri="{FF2B5EF4-FFF2-40B4-BE49-F238E27FC236}">
                <a16:creationId xmlns:a16="http://schemas.microsoft.com/office/drawing/2014/main" id="{B564395E-64CB-401E-AB22-C28BC7EAD15D}"/>
              </a:ext>
            </a:extLst>
          </p:cNvPr>
          <p:cNvSpPr txBox="1"/>
          <p:nvPr/>
        </p:nvSpPr>
        <p:spPr>
          <a:xfrm>
            <a:off x="381000" y="1352550"/>
            <a:ext cx="3250459" cy="1774845"/>
          </a:xfrm>
          <a:prstGeom prst="rect">
            <a:avLst/>
          </a:prstGeom>
        </p:spPr>
        <p:txBody>
          <a:bodyPr vert="horz" wrap="square" lIns="0" tIns="12700" rIns="0" bIns="0" rtlCol="0">
            <a:spAutoFit/>
          </a:bodyPr>
          <a:lstStyle/>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Highest :Black ,</a:t>
            </a:r>
            <a:r>
              <a:rPr lang="en-US" sz="1400" dirty="0">
                <a:solidFill>
                  <a:schemeClr val="bg1">
                    <a:lumMod val="85000"/>
                  </a:schemeClr>
                </a:solidFill>
                <a:latin typeface="Cambria" panose="02040503050406030204" pitchFamily="18" charset="0"/>
                <a:ea typeface="Cambria" panose="02040503050406030204" pitchFamily="18" charset="0"/>
                <a:cs typeface="Times New Roman" panose="02020603050405020304" pitchFamily="18" charset="0"/>
              </a:rPr>
              <a:t>White </a:t>
            </a: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and American Indian males</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latin typeface="Cambria" panose="02040503050406030204" pitchFamily="18" charset="0"/>
                <a:ea typeface="Cambria" panose="02040503050406030204" pitchFamily="18" charset="0"/>
                <a:cs typeface="Times New Roman" panose="02020603050405020304" pitchFamily="18" charset="0"/>
              </a:rPr>
              <a:t>Highest: Black and </a:t>
            </a: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American Indian females</a:t>
            </a:r>
          </a:p>
          <a:p>
            <a:pPr marL="298450" indent="-285750">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Lowest :Asian and Pacific Islander males </a:t>
            </a:r>
          </a:p>
          <a:p>
            <a:pPr marL="298450" indent="-285750">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cs typeface="Times New Roman" panose="02020603050405020304" pitchFamily="18" charset="0"/>
              </a:rPr>
              <a:t>Lowest: Hispanic and Asian and Pacific Islander females</a:t>
            </a:r>
            <a:endParaRPr lang="en-US" sz="1400" spc="20" dirty="0">
              <a:solidFill>
                <a:srgbClr val="CACACA"/>
              </a:solidFill>
              <a:latin typeface="Cambria"/>
              <a:cs typeface="Cambria"/>
            </a:endParaRPr>
          </a:p>
        </p:txBody>
      </p:sp>
    </p:spTree>
    <p:extLst>
      <p:ext uri="{BB962C8B-B14F-4D97-AF65-F5344CB8AC3E}">
        <p14:creationId xmlns:p14="http://schemas.microsoft.com/office/powerpoint/2010/main" val="2935758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381000" y="686055"/>
            <a:ext cx="2562175" cy="228268"/>
          </a:xfrm>
          <a:prstGeom prst="rect">
            <a:avLst/>
          </a:prstGeom>
        </p:spPr>
        <p:txBody>
          <a:bodyPr vert="horz" wrap="square" lIns="0" tIns="12700" rIns="0" bIns="0" rtlCol="0">
            <a:spAutoFit/>
          </a:bodyPr>
          <a:lstStyle/>
          <a:p>
            <a:pPr marL="12700">
              <a:lnSpc>
                <a:spcPct val="100000"/>
              </a:lnSpc>
              <a:spcBef>
                <a:spcPts val="100"/>
              </a:spcBef>
            </a:pPr>
            <a:r>
              <a:rPr lang="en-US" sz="1400" spc="-15" dirty="0">
                <a:solidFill>
                  <a:srgbClr val="CACACA"/>
                </a:solidFill>
                <a:latin typeface="Cambria"/>
                <a:cs typeface="Cambria"/>
              </a:rPr>
              <a:t>Heart Disease Prediction</a:t>
            </a:r>
            <a:endParaRPr lang="en-US" sz="1400" dirty="0">
              <a:latin typeface="Cambria"/>
              <a:cs typeface="Cambria"/>
            </a:endParaRPr>
          </a:p>
        </p:txBody>
      </p:sp>
      <p:sp>
        <p:nvSpPr>
          <p:cNvPr id="7" name="object 3">
            <a:extLst>
              <a:ext uri="{FF2B5EF4-FFF2-40B4-BE49-F238E27FC236}">
                <a16:creationId xmlns:a16="http://schemas.microsoft.com/office/drawing/2014/main" id="{C273D0EA-F56E-4327-AB41-4CA2B175A268}"/>
              </a:ext>
            </a:extLst>
          </p:cNvPr>
          <p:cNvSpPr txBox="1"/>
          <p:nvPr/>
        </p:nvSpPr>
        <p:spPr>
          <a:xfrm>
            <a:off x="5022128" y="1308187"/>
            <a:ext cx="3886200" cy="2041585"/>
          </a:xfrm>
          <a:prstGeom prst="rect">
            <a:avLst/>
          </a:prstGeom>
        </p:spPr>
        <p:txBody>
          <a:bodyPr vert="horz" wrap="square" lIns="0" tIns="12700" rIns="0" bIns="0" rtlCol="0">
            <a:spAutoFit/>
          </a:bodyPr>
          <a:lstStyle/>
          <a:p>
            <a:pPr marL="12700">
              <a:lnSpc>
                <a:spcPct val="100000"/>
              </a:lnSpc>
              <a:spcBef>
                <a:spcPts val="100"/>
              </a:spcBef>
            </a:pPr>
            <a:endParaRPr lang="en-US" sz="1400" dirty="0">
              <a:latin typeface="Cambria"/>
              <a:cs typeface="Cambria"/>
            </a:endParaRP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rPr>
              <a:t>Trestps (Blood pressure at rest i.e. arriving in the hospital)</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rPr>
              <a:t>Cholesterol Level </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rPr>
              <a:t>Thalach (Maximum Heart rate achieved)</a:t>
            </a:r>
          </a:p>
          <a:p>
            <a:pPr marL="298450" indent="-285750">
              <a:lnSpc>
                <a:spcPct val="100000"/>
              </a:lnSpc>
              <a:spcBef>
                <a:spcPts val="100"/>
              </a:spcBef>
              <a:buFont typeface="Arial" panose="020B0604020202020204" pitchFamily="34" charset="0"/>
              <a:buChar char="•"/>
            </a:pPr>
            <a:r>
              <a:rPr lang="en-US" sz="1400" dirty="0">
                <a:solidFill>
                  <a:schemeClr val="bg1">
                    <a:lumMod val="85000"/>
                  </a:schemeClr>
                </a:solidFill>
                <a:effectLst/>
                <a:latin typeface="Cambria" panose="02040503050406030204" pitchFamily="18" charset="0"/>
                <a:ea typeface="Cambria" panose="02040503050406030204" pitchFamily="18" charset="0"/>
              </a:rPr>
              <a:t>Oldpeak </a:t>
            </a:r>
          </a:p>
          <a:p>
            <a:pPr marL="298450" indent="-285750">
              <a:lnSpc>
                <a:spcPct val="100000"/>
              </a:lnSpc>
              <a:spcBef>
                <a:spcPts val="100"/>
              </a:spcBef>
              <a:buFont typeface="Arial" panose="020B0604020202020204" pitchFamily="34" charset="0"/>
              <a:buChar char="•"/>
            </a:pPr>
            <a:endParaRPr lang="en-US" sz="1400" dirty="0">
              <a:solidFill>
                <a:schemeClr val="bg1">
                  <a:lumMod val="85000"/>
                </a:schemeClr>
              </a:solidFill>
              <a:effectLst/>
              <a:latin typeface="Cambria" panose="02040503050406030204" pitchFamily="18" charset="0"/>
              <a:ea typeface="Cambria" panose="02040503050406030204" pitchFamily="18" charset="0"/>
            </a:endParaRPr>
          </a:p>
          <a:p>
            <a:pPr marL="298450" indent="-285750">
              <a:lnSpc>
                <a:spcPct val="100000"/>
              </a:lnSpc>
              <a:spcBef>
                <a:spcPts val="100"/>
              </a:spcBef>
              <a:buFont typeface="Arial" panose="020B0604020202020204" pitchFamily="34" charset="0"/>
              <a:buChar char="•"/>
            </a:pPr>
            <a:endParaRPr lang="en-US" sz="1400" dirty="0">
              <a:solidFill>
                <a:schemeClr val="bg1">
                  <a:lumMod val="85000"/>
                </a:schemeClr>
              </a:solidFill>
              <a:effectLst/>
              <a:latin typeface="Cambria" panose="02040503050406030204" pitchFamily="18" charset="0"/>
              <a:ea typeface="Cambria" panose="02040503050406030204" pitchFamily="18" charset="0"/>
            </a:endParaRPr>
          </a:p>
          <a:p>
            <a:pPr marL="298450" indent="-285750">
              <a:lnSpc>
                <a:spcPct val="100000"/>
              </a:lnSpc>
              <a:spcBef>
                <a:spcPts val="100"/>
              </a:spcBef>
              <a:buFont typeface="Arial" panose="020B0604020202020204" pitchFamily="34" charset="0"/>
              <a:buChar char="•"/>
            </a:pPr>
            <a:endParaRPr sz="1400" dirty="0">
              <a:solidFill>
                <a:schemeClr val="bg1">
                  <a:lumMod val="85000"/>
                </a:schemeClr>
              </a:solidFill>
              <a:latin typeface="Cambria" panose="02040503050406030204" pitchFamily="18" charset="0"/>
              <a:ea typeface="Cambria" panose="02040503050406030204" pitchFamily="18" charset="0"/>
              <a:cs typeface="Cambria"/>
            </a:endParaRPr>
          </a:p>
        </p:txBody>
      </p:sp>
      <p:sp>
        <p:nvSpPr>
          <p:cNvPr id="8" name="object 2">
            <a:extLst>
              <a:ext uri="{FF2B5EF4-FFF2-40B4-BE49-F238E27FC236}">
                <a16:creationId xmlns:a16="http://schemas.microsoft.com/office/drawing/2014/main" id="{2F86E9D7-B476-4D32-9D04-80B3E524AF0C}"/>
              </a:ext>
            </a:extLst>
          </p:cNvPr>
          <p:cNvSpPr txBox="1">
            <a:spLocks/>
          </p:cNvSpPr>
          <p:nvPr/>
        </p:nvSpPr>
        <p:spPr>
          <a:xfrm>
            <a:off x="269102" y="211566"/>
            <a:ext cx="4034875" cy="474489"/>
          </a:xfrm>
          <a:prstGeom prst="rect">
            <a:avLst/>
          </a:prstGeom>
        </p:spPr>
        <p:txBody>
          <a:bodyPr vert="horz" wrap="square" lIns="0" tIns="12700" rIns="0" bIns="0" rtlCol="0">
            <a:spAutoFit/>
          </a:bodyPr>
          <a:lstStyle>
            <a:lvl1pPr>
              <a:defRPr sz="4400" b="0" i="0">
                <a:solidFill>
                  <a:srgbClr val="CACACA"/>
                </a:solidFill>
                <a:latin typeface="Cambria"/>
                <a:ea typeface="+mj-ea"/>
                <a:cs typeface="Cambria"/>
              </a:defRPr>
            </a:lvl1pPr>
          </a:lstStyle>
          <a:p>
            <a:pPr marL="12700">
              <a:spcBef>
                <a:spcPts val="100"/>
              </a:spcBef>
            </a:pPr>
            <a:r>
              <a:rPr lang="en-US" sz="3000" kern="0" spc="-165" dirty="0">
                <a:solidFill>
                  <a:srgbClr val="FFFFFF"/>
                </a:solidFill>
                <a:latin typeface="Calibri"/>
                <a:cs typeface="Calibri"/>
              </a:rPr>
              <a:t> Machine Learning</a:t>
            </a:r>
            <a:endParaRPr lang="en-US" sz="3000" kern="0" dirty="0">
              <a:latin typeface="Calibri"/>
              <a:cs typeface="Calibri"/>
            </a:endParaRPr>
          </a:p>
        </p:txBody>
      </p:sp>
      <p:pic>
        <p:nvPicPr>
          <p:cNvPr id="10" name="Graphic 9" descr="Artificial Intelligence with solid fill">
            <a:extLst>
              <a:ext uri="{FF2B5EF4-FFF2-40B4-BE49-F238E27FC236}">
                <a16:creationId xmlns:a16="http://schemas.microsoft.com/office/drawing/2014/main" id="{EADE466F-8EDE-460A-A8CA-E282052055D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32212" y="-31413"/>
            <a:ext cx="811788" cy="621963"/>
          </a:xfrm>
          <a:prstGeom prst="rect">
            <a:avLst/>
          </a:prstGeom>
        </p:spPr>
      </p:pic>
      <p:pic>
        <p:nvPicPr>
          <p:cNvPr id="5" name="Picture 4" descr="Graphical user interface&#10;&#10;Description automatically generated">
            <a:extLst>
              <a:ext uri="{FF2B5EF4-FFF2-40B4-BE49-F238E27FC236}">
                <a16:creationId xmlns:a16="http://schemas.microsoft.com/office/drawing/2014/main" id="{7254B85E-670F-4364-860D-F160EB5E43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102" y="1047750"/>
            <a:ext cx="3998098" cy="3884184"/>
          </a:xfrm>
          <a:prstGeom prst="rect">
            <a:avLst/>
          </a:prstGeom>
        </p:spPr>
      </p:pic>
    </p:spTree>
    <p:extLst>
      <p:ext uri="{BB962C8B-B14F-4D97-AF65-F5344CB8AC3E}">
        <p14:creationId xmlns:p14="http://schemas.microsoft.com/office/powerpoint/2010/main" val="4235167855"/>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1297</TotalTime>
  <Words>627</Words>
  <Application>Microsoft Office PowerPoint</Application>
  <PresentationFormat>On-screen Show (16:9)</PresentationFormat>
  <Paragraphs>104</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Cambria</vt:lpstr>
      <vt:lpstr>Slack-Lato</vt:lpstr>
      <vt:lpstr>Office Theme</vt:lpstr>
      <vt:lpstr>PowerPoint Presentation</vt:lpstr>
      <vt:lpstr>Background</vt:lpstr>
      <vt:lpstr>Questions to Address</vt:lpstr>
      <vt:lpstr>Data Exploration and Cleanup</vt:lpstr>
      <vt:lpstr>Technologies and Design</vt:lpstr>
      <vt:lpstr>Tableau Visualizations</vt:lpstr>
      <vt:lpstr>PowerPoint Presentation</vt:lpstr>
      <vt:lpstr>PowerPoint Presentation</vt:lpstr>
      <vt:lpstr>PowerPoint Presentation</vt:lpstr>
      <vt:lpstr>PowerPoint Presentation</vt:lpstr>
      <vt:lpstr>Discussion</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patou ngoubs</cp:lastModifiedBy>
  <cp:revision>18</cp:revision>
  <dcterms:created xsi:type="dcterms:W3CDTF">2021-04-18T02:24:37Z</dcterms:created>
  <dcterms:modified xsi:type="dcterms:W3CDTF">2021-04-20T22:13:04Z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